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tiff" ContentType="image/tiff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93" r:id="rId3"/>
    <p:sldId id="294" r:id="rId4"/>
    <p:sldId id="295" r:id="rId5"/>
    <p:sldId id="366" r:id="rId6"/>
    <p:sldId id="367" r:id="rId7"/>
    <p:sldId id="368" r:id="rId8"/>
    <p:sldId id="340" r:id="rId9"/>
    <p:sldId id="341" r:id="rId10"/>
    <p:sldId id="342" r:id="rId11"/>
    <p:sldId id="351" r:id="rId12"/>
    <p:sldId id="352" r:id="rId13"/>
    <p:sldId id="369" r:id="rId14"/>
    <p:sldId id="345" r:id="rId15"/>
    <p:sldId id="346" r:id="rId16"/>
    <p:sldId id="363" r:id="rId17"/>
    <p:sldId id="348" r:id="rId18"/>
    <p:sldId id="349" r:id="rId19"/>
    <p:sldId id="350" r:id="rId20"/>
    <p:sldId id="364" r:id="rId21"/>
    <p:sldId id="365" r:id="rId22"/>
    <p:sldId id="310" r:id="rId23"/>
    <p:sldId id="362" r:id="rId24"/>
    <p:sldId id="319" r:id="rId25"/>
    <p:sldId id="321" r:id="rId26"/>
    <p:sldId id="324" r:id="rId27"/>
    <p:sldId id="361" r:id="rId28"/>
    <p:sldId id="332" r:id="rId29"/>
    <p:sldId id="360" r:id="rId30"/>
    <p:sldId id="325" r:id="rId31"/>
    <p:sldId id="334" r:id="rId32"/>
    <p:sldId id="322" r:id="rId33"/>
    <p:sldId id="326" r:id="rId34"/>
    <p:sldId id="330" r:id="rId35"/>
    <p:sldId id="327" r:id="rId36"/>
    <p:sldId id="317" r:id="rId37"/>
    <p:sldId id="336" r:id="rId38"/>
    <p:sldId id="335" r:id="rId39"/>
    <p:sldId id="318" r:id="rId40"/>
    <p:sldId id="312" r:id="rId41"/>
    <p:sldId id="329" r:id="rId42"/>
    <p:sldId id="29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84BD"/>
    <a:srgbClr val="600000"/>
    <a:srgbClr val="CCFF99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9238" autoAdjust="0"/>
  </p:normalViewPr>
  <p:slideViewPr>
    <p:cSldViewPr snapToGrid="0">
      <p:cViewPr varScale="1">
        <p:scale>
          <a:sx n="79" d="100"/>
          <a:sy n="79" d="100"/>
        </p:scale>
        <p:origin x="850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0138986337834472"/>
          <c:y val="5.625033397731552E-2"/>
          <c:w val="0.66076438038287189"/>
          <c:h val="0.585586569736095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  <a:effectLst/>
          </c:spPr>
          <c:invertIfNegative val="0"/>
          <c:dLbls>
            <c:dLbl>
              <c:idx val="2"/>
              <c:layout>
                <c:manualLayout>
                  <c:x val="-6.5580166878958164E-17"/>
                  <c:y val="3.065220634507006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ja-JP" sz="2400" b="1" i="0" u="none" strike="noStrike" kern="1200" baseline="0">
                      <a:solidFill>
                        <a:srgbClr val="00B050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ja-JP" sz="24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HCF</c:v>
                </c:pt>
                <c:pt idx="1">
                  <c:v>CNN w/o angle</c:v>
                </c:pt>
                <c:pt idx="2">
                  <c:v>Proposed</c:v>
                </c:pt>
              </c:strCache>
            </c:strRef>
          </c:cat>
          <c:val>
            <c:numRef>
              <c:f>Sheet1!$B$2:$B$4</c:f>
              <c:numCache>
                <c:formatCode>0.00</c:formatCode>
                <c:ptCount val="3"/>
                <c:pt idx="0">
                  <c:v>62</c:v>
                </c:pt>
                <c:pt idx="1">
                  <c:v>72.3</c:v>
                </c:pt>
                <c:pt idx="2">
                  <c:v>75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92"/>
        <c:overlap val="31"/>
        <c:axId val="304700456"/>
        <c:axId val="304700848"/>
      </c:barChart>
      <c:catAx>
        <c:axId val="304700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2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4700848"/>
        <c:crosses val="autoZero"/>
        <c:auto val="1"/>
        <c:lblAlgn val="ctr"/>
        <c:lblOffset val="100"/>
        <c:noMultiLvlLbl val="0"/>
      </c:catAx>
      <c:valAx>
        <c:axId val="304700848"/>
        <c:scaling>
          <c:orientation val="minMax"/>
          <c:max val="76"/>
          <c:min val="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aseline="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F-measure[%]</a:t>
                </a:r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24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4700456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11497088034297"/>
          <c:y val="4.1409317258523232E-2"/>
          <c:w val="0.75885029119657033"/>
          <c:h val="0.626983496024325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CNN w/o angle</c:v>
                </c:pt>
              </c:strCache>
            </c:strRef>
          </c:tx>
          <c:spPr>
            <a:solidFill>
              <a:schemeClr val="accent6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25</c:v>
                </c:pt>
                <c:pt idx="1">
                  <c:v>50</c:v>
                </c:pt>
                <c:pt idx="2">
                  <c:v>80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69</c:v>
                </c:pt>
                <c:pt idx="1">
                  <c:v>70.099999999999994</c:v>
                </c:pt>
                <c:pt idx="2">
                  <c:v>73.2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Proposed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25</c:v>
                </c:pt>
                <c:pt idx="1">
                  <c:v>50</c:v>
                </c:pt>
                <c:pt idx="2">
                  <c:v>80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70</c:v>
                </c:pt>
                <c:pt idx="1">
                  <c:v>72.3</c:v>
                </c:pt>
                <c:pt idx="2">
                  <c:v>74.25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04701632"/>
        <c:axId val="304702024"/>
      </c:barChart>
      <c:catAx>
        <c:axId val="3047016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24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2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Training Data </a:t>
                </a:r>
                <a:r>
                  <a:rPr lang="en-US" altLang="ja-JP" sz="2400" b="0" i="0" u="none" strike="noStrike" baseline="0" dirty="0" smtClean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[%]</a:t>
                </a:r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24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4702024"/>
        <c:crosses val="autoZero"/>
        <c:auto val="1"/>
        <c:lblAlgn val="ctr"/>
        <c:lblOffset val="100"/>
        <c:noMultiLvlLbl val="0"/>
      </c:catAx>
      <c:valAx>
        <c:axId val="304702024"/>
        <c:scaling>
          <c:orientation val="minMax"/>
          <c:min val="6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lang="ja-JP" sz="2400" b="0" i="0" u="none" strike="noStrike" kern="1200" baseline="0">
                    <a:solidFill>
                      <a:srgbClr val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2400" baseline="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Accuracy </a:t>
                </a:r>
                <a:r>
                  <a:rPr lang="en-US" altLang="ja-JP" sz="2400" b="0" i="0" baseline="0" dirty="0" smtClean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[%]</a:t>
                </a:r>
                <a:endParaRPr lang="ja-JP" altLang="ja-JP" sz="2400" dirty="0" smtClean="0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ja-JP" sz="2400" b="0" i="0" u="none" strike="noStrike" kern="1200" baseline="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24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4701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7814944829817977"/>
          <c:y val="4.6313273027482046E-2"/>
          <c:w val="0.53389087599283103"/>
          <c:h val="0.1265727975364418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24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PCA-K</c:v>
                </c:pt>
              </c:strCache>
            </c:strRef>
          </c:tx>
          <c:spPr>
            <a:pattFill prst="dkUpDiag">
              <a:fgClr>
                <a:schemeClr val="accent1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28575">
              <a:solidFill>
                <a:schemeClr val="accent1">
                  <a:lumMod val="60000"/>
                  <a:lumOff val="40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Pair 1</c:v>
                </c:pt>
                <c:pt idx="1">
                  <c:v>Pair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0.32</c:v>
                </c:pt>
                <c:pt idx="1">
                  <c:v>0.59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SAE-K</c:v>
                </c:pt>
              </c:strCache>
            </c:strRef>
          </c:tx>
          <c:spPr>
            <a:pattFill prst="dkUpDiag">
              <a:fgClr>
                <a:schemeClr val="accent2"/>
              </a:fgClr>
              <a:bgClr>
                <a:schemeClr val="bg1"/>
              </a:bgClr>
            </a:pattFill>
            <a:ln w="28575">
              <a:solidFill>
                <a:schemeClr val="accent2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Pair 1</c:v>
                </c:pt>
                <c:pt idx="1">
                  <c:v>Pair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0.41</c:v>
                </c:pt>
                <c:pt idx="1">
                  <c:v>0.72</c:v>
                </c:pt>
              </c:numCache>
            </c:numRef>
          </c:val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Proposed</c:v>
                </c:pt>
              </c:strCache>
            </c:strRef>
          </c:tx>
          <c:spPr>
            <a:pattFill prst="dkUpDiag">
              <a:fgClr>
                <a:schemeClr val="accent6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28575">
              <a:solidFill>
                <a:schemeClr val="accent6">
                  <a:lumMod val="60000"/>
                  <a:lumOff val="40000"/>
                </a:schemeClr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80209B6A-D186-4908-94C7-D6D16B464AD5}" type="VALUE">
                      <a:rPr lang="en-US" b="1"/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Pair 1</c:v>
                </c:pt>
                <c:pt idx="1">
                  <c:v>Pair 2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0.66</c:v>
                </c:pt>
                <c:pt idx="1">
                  <c:v>0.76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04704768"/>
        <c:axId val="306678824"/>
      </c:barChart>
      <c:catAx>
        <c:axId val="304704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pPr>
            <a:endParaRPr lang="en-US"/>
          </a:p>
        </c:txPr>
        <c:crossAx val="306678824"/>
        <c:crosses val="autoZero"/>
        <c:auto val="1"/>
        <c:lblAlgn val="ctr"/>
        <c:lblOffset val="100"/>
        <c:noMultiLvlLbl val="0"/>
      </c:catAx>
      <c:valAx>
        <c:axId val="306678824"/>
        <c:scaling>
          <c:orientation val="minMax"/>
          <c:min val="0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pPr>
            <a:endParaRPr lang="en-US"/>
          </a:p>
        </c:txPr>
        <c:crossAx val="304704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4.4349510051399546E-2"/>
          <c:y val="1.9621334003514332E-2"/>
          <c:w val="0.31868346014506682"/>
          <c:h val="0.250830687972379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E5E671-4C91-4544-B9D6-32B1D189970B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67C7440-A1F3-400A-B2A6-2A363B5A6B80}">
      <dgm:prSet phldrT="[Text]" custT="1"/>
      <dgm:spPr>
        <a:solidFill>
          <a:schemeClr val="accent4">
            <a:lumMod val="20000"/>
            <a:lumOff val="80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r>
            <a:rPr lang="en-US" sz="3600" dirty="0" smtClean="0">
              <a:solidFill>
                <a:sysClr val="windowText" lastClr="000000"/>
              </a:solidFill>
            </a:rPr>
            <a:t>Computer Vision</a:t>
          </a:r>
          <a:endParaRPr lang="en-US" sz="3600" dirty="0">
            <a:solidFill>
              <a:sysClr val="windowText" lastClr="000000"/>
            </a:solidFill>
          </a:endParaRPr>
        </a:p>
      </dgm:t>
    </dgm:pt>
    <dgm:pt modelId="{4CF1579C-0B40-451A-A7B3-9A422CCE42CD}" type="parTrans" cxnId="{B99ACCB1-95AA-4978-81E4-3A84B02D25F8}">
      <dgm:prSet/>
      <dgm:spPr/>
      <dgm:t>
        <a:bodyPr/>
        <a:lstStyle/>
        <a:p>
          <a:endParaRPr lang="en-US" sz="3600">
            <a:solidFill>
              <a:sysClr val="windowText" lastClr="000000"/>
            </a:solidFill>
          </a:endParaRPr>
        </a:p>
      </dgm:t>
    </dgm:pt>
    <dgm:pt modelId="{F3F940CC-2B9A-48D7-A1D0-B64EB3010464}" type="sibTrans" cxnId="{B99ACCB1-95AA-4978-81E4-3A84B02D25F8}">
      <dgm:prSet/>
      <dgm:spPr/>
      <dgm:t>
        <a:bodyPr/>
        <a:lstStyle/>
        <a:p>
          <a:endParaRPr lang="en-US" sz="3600">
            <a:solidFill>
              <a:sysClr val="windowText" lastClr="000000"/>
            </a:solidFill>
          </a:endParaRPr>
        </a:p>
      </dgm:t>
    </dgm:pt>
    <dgm:pt modelId="{C336AEB0-5410-4B8D-9385-DCC71FC0B8E9}">
      <dgm:prSet phldrT="[Text]" custT="1"/>
      <dgm:spPr>
        <a:solidFill>
          <a:schemeClr val="accent6">
            <a:lumMod val="40000"/>
            <a:lumOff val="60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r>
            <a:rPr lang="en-US" sz="3600" dirty="0" smtClean="0">
              <a:solidFill>
                <a:sysClr val="windowText" lastClr="000000"/>
              </a:solidFill>
            </a:rPr>
            <a:t>Image Processing</a:t>
          </a:r>
          <a:endParaRPr lang="en-US" sz="3600" dirty="0">
            <a:solidFill>
              <a:sysClr val="windowText" lastClr="000000"/>
            </a:solidFill>
          </a:endParaRPr>
        </a:p>
      </dgm:t>
    </dgm:pt>
    <dgm:pt modelId="{EF6402C2-F121-40E7-A11D-CB2D099E5505}" type="parTrans" cxnId="{39BBA5C8-1F89-4BE7-B225-1837E8B23805}">
      <dgm:prSet/>
      <dgm:spPr/>
      <dgm:t>
        <a:bodyPr/>
        <a:lstStyle/>
        <a:p>
          <a:endParaRPr lang="en-US" sz="3600">
            <a:solidFill>
              <a:sysClr val="windowText" lastClr="000000"/>
            </a:solidFill>
          </a:endParaRPr>
        </a:p>
      </dgm:t>
    </dgm:pt>
    <dgm:pt modelId="{26BBA5F2-2D4F-4436-B378-0390AAB05CD7}" type="sibTrans" cxnId="{39BBA5C8-1F89-4BE7-B225-1837E8B23805}">
      <dgm:prSet/>
      <dgm:spPr/>
      <dgm:t>
        <a:bodyPr/>
        <a:lstStyle/>
        <a:p>
          <a:endParaRPr lang="en-US" sz="3600">
            <a:solidFill>
              <a:sysClr val="windowText" lastClr="000000"/>
            </a:solidFill>
          </a:endParaRPr>
        </a:p>
      </dgm:t>
    </dgm:pt>
    <dgm:pt modelId="{5D03F1AC-06BE-4EAB-AB51-FD7D0BA5FEB1}">
      <dgm:prSet phldrT="[Text]" custT="1"/>
      <dgm:spPr>
        <a:solidFill>
          <a:schemeClr val="accent2">
            <a:lumMod val="40000"/>
            <a:lumOff val="60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r>
            <a:rPr lang="en-US" sz="3600" dirty="0" smtClean="0">
              <a:solidFill>
                <a:sysClr val="windowText" lastClr="000000"/>
              </a:solidFill>
            </a:rPr>
            <a:t>Deep Learning</a:t>
          </a:r>
          <a:endParaRPr lang="en-US" sz="3600" dirty="0">
            <a:solidFill>
              <a:sysClr val="windowText" lastClr="000000"/>
            </a:solidFill>
          </a:endParaRPr>
        </a:p>
      </dgm:t>
    </dgm:pt>
    <dgm:pt modelId="{D19E86B9-2728-4EF4-9C3D-6FA2473AFE99}" type="parTrans" cxnId="{3FD659FB-9A26-4052-8EDC-3E31046C47A2}">
      <dgm:prSet/>
      <dgm:spPr/>
      <dgm:t>
        <a:bodyPr/>
        <a:lstStyle/>
        <a:p>
          <a:endParaRPr lang="en-US" sz="3600">
            <a:solidFill>
              <a:sysClr val="windowText" lastClr="000000"/>
            </a:solidFill>
          </a:endParaRPr>
        </a:p>
      </dgm:t>
    </dgm:pt>
    <dgm:pt modelId="{1DB91AAB-263A-4E16-963F-06F9DB16D8DA}" type="sibTrans" cxnId="{3FD659FB-9A26-4052-8EDC-3E31046C47A2}">
      <dgm:prSet/>
      <dgm:spPr/>
      <dgm:t>
        <a:bodyPr/>
        <a:lstStyle/>
        <a:p>
          <a:endParaRPr lang="en-US" sz="3600">
            <a:solidFill>
              <a:sysClr val="windowText" lastClr="000000"/>
            </a:solidFill>
          </a:endParaRPr>
        </a:p>
      </dgm:t>
    </dgm:pt>
    <dgm:pt modelId="{3504A50B-47D4-45EE-AC92-DC7A0FFA8C28}">
      <dgm:prSet phldrT="[Text]" custT="1"/>
      <dgm:spPr>
        <a:solidFill>
          <a:schemeClr val="accent1">
            <a:lumMod val="40000"/>
            <a:lumOff val="60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r>
            <a:rPr lang="en-US" sz="3600" dirty="0" smtClean="0">
              <a:solidFill>
                <a:sysClr val="windowText" lastClr="000000"/>
              </a:solidFill>
            </a:rPr>
            <a:t>Statistical Analysis</a:t>
          </a:r>
          <a:endParaRPr lang="en-US" sz="3600" dirty="0">
            <a:solidFill>
              <a:sysClr val="windowText" lastClr="000000"/>
            </a:solidFill>
          </a:endParaRPr>
        </a:p>
      </dgm:t>
    </dgm:pt>
    <dgm:pt modelId="{D7C2EE25-D7F1-487C-9D3E-4FE5D613790A}" type="parTrans" cxnId="{CC513CD0-BA94-4CC4-863F-A6E9B35CFC92}">
      <dgm:prSet/>
      <dgm:spPr/>
      <dgm:t>
        <a:bodyPr/>
        <a:lstStyle/>
        <a:p>
          <a:endParaRPr lang="en-US" sz="3600">
            <a:solidFill>
              <a:sysClr val="windowText" lastClr="000000"/>
            </a:solidFill>
          </a:endParaRPr>
        </a:p>
      </dgm:t>
    </dgm:pt>
    <dgm:pt modelId="{FC00A660-0B2A-4E21-B950-58D3FD14E6E5}" type="sibTrans" cxnId="{CC513CD0-BA94-4CC4-863F-A6E9B35CFC92}">
      <dgm:prSet/>
      <dgm:spPr/>
      <dgm:t>
        <a:bodyPr/>
        <a:lstStyle/>
        <a:p>
          <a:endParaRPr lang="en-US" sz="3600">
            <a:solidFill>
              <a:sysClr val="windowText" lastClr="000000"/>
            </a:solidFill>
          </a:endParaRPr>
        </a:p>
      </dgm:t>
    </dgm:pt>
    <dgm:pt modelId="{36E871E5-69F6-44FE-9A52-0328B1803FD6}" type="pres">
      <dgm:prSet presAssocID="{FAE5E671-4C91-4544-B9D6-32B1D189970B}" presName="diagram" presStyleCnt="0">
        <dgm:presLayoutVars>
          <dgm:dir/>
          <dgm:resizeHandles val="exact"/>
        </dgm:presLayoutVars>
      </dgm:prSet>
      <dgm:spPr/>
    </dgm:pt>
    <dgm:pt modelId="{ECB1E0AF-06F9-4026-89AD-671326A24394}" type="pres">
      <dgm:prSet presAssocID="{467C7440-A1F3-400A-B2A6-2A363B5A6B80}" presName="node" presStyleLbl="node1" presStyleIdx="0" presStyleCnt="4">
        <dgm:presLayoutVars>
          <dgm:bulletEnabled val="1"/>
        </dgm:presLayoutVars>
      </dgm:prSet>
      <dgm:spPr/>
    </dgm:pt>
    <dgm:pt modelId="{66A48CEB-4D10-4C21-B321-6EF97FFBDF2A}" type="pres">
      <dgm:prSet presAssocID="{F3F940CC-2B9A-48D7-A1D0-B64EB3010464}" presName="sibTrans" presStyleCnt="0"/>
      <dgm:spPr/>
    </dgm:pt>
    <dgm:pt modelId="{516C29EE-DB80-4765-A6E5-7F8E9C7E3518}" type="pres">
      <dgm:prSet presAssocID="{C336AEB0-5410-4B8D-9385-DCC71FC0B8E9}" presName="node" presStyleLbl="node1" presStyleIdx="1" presStyleCnt="4">
        <dgm:presLayoutVars>
          <dgm:bulletEnabled val="1"/>
        </dgm:presLayoutVars>
      </dgm:prSet>
      <dgm:spPr/>
    </dgm:pt>
    <dgm:pt modelId="{FCDF31C7-F574-4F4B-9ED4-5B5B23FF858B}" type="pres">
      <dgm:prSet presAssocID="{26BBA5F2-2D4F-4436-B378-0390AAB05CD7}" presName="sibTrans" presStyleCnt="0"/>
      <dgm:spPr/>
    </dgm:pt>
    <dgm:pt modelId="{D2BBED41-7E97-4E6A-A964-9EB583B7EB9F}" type="pres">
      <dgm:prSet presAssocID="{5D03F1AC-06BE-4EAB-AB51-FD7D0BA5FEB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03039E-5074-480C-9128-7BAA23BD251B}" type="pres">
      <dgm:prSet presAssocID="{1DB91AAB-263A-4E16-963F-06F9DB16D8DA}" presName="sibTrans" presStyleCnt="0"/>
      <dgm:spPr/>
    </dgm:pt>
    <dgm:pt modelId="{94539917-C50E-418C-B7C0-90F9DB624D1A}" type="pres">
      <dgm:prSet presAssocID="{3504A50B-47D4-45EE-AC92-DC7A0FFA8C2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C513CD0-BA94-4CC4-863F-A6E9B35CFC92}" srcId="{FAE5E671-4C91-4544-B9D6-32B1D189970B}" destId="{3504A50B-47D4-45EE-AC92-DC7A0FFA8C28}" srcOrd="3" destOrd="0" parTransId="{D7C2EE25-D7F1-487C-9D3E-4FE5D613790A}" sibTransId="{FC00A660-0B2A-4E21-B950-58D3FD14E6E5}"/>
    <dgm:cxn modelId="{8F0E5B2A-E1DB-4644-B030-411E85183DAC}" type="presOf" srcId="{C336AEB0-5410-4B8D-9385-DCC71FC0B8E9}" destId="{516C29EE-DB80-4765-A6E5-7F8E9C7E3518}" srcOrd="0" destOrd="0" presId="urn:microsoft.com/office/officeart/2005/8/layout/default"/>
    <dgm:cxn modelId="{3FD659FB-9A26-4052-8EDC-3E31046C47A2}" srcId="{FAE5E671-4C91-4544-B9D6-32B1D189970B}" destId="{5D03F1AC-06BE-4EAB-AB51-FD7D0BA5FEB1}" srcOrd="2" destOrd="0" parTransId="{D19E86B9-2728-4EF4-9C3D-6FA2473AFE99}" sibTransId="{1DB91AAB-263A-4E16-963F-06F9DB16D8DA}"/>
    <dgm:cxn modelId="{F94B5C0E-7597-4A7B-840A-47A160E6A075}" type="presOf" srcId="{5D03F1AC-06BE-4EAB-AB51-FD7D0BA5FEB1}" destId="{D2BBED41-7E97-4E6A-A964-9EB583B7EB9F}" srcOrd="0" destOrd="0" presId="urn:microsoft.com/office/officeart/2005/8/layout/default"/>
    <dgm:cxn modelId="{D6BCF791-6B22-4BCF-8861-1E24736E04AB}" type="presOf" srcId="{FAE5E671-4C91-4544-B9D6-32B1D189970B}" destId="{36E871E5-69F6-44FE-9A52-0328B1803FD6}" srcOrd="0" destOrd="0" presId="urn:microsoft.com/office/officeart/2005/8/layout/default"/>
    <dgm:cxn modelId="{39BBA5C8-1F89-4BE7-B225-1837E8B23805}" srcId="{FAE5E671-4C91-4544-B9D6-32B1D189970B}" destId="{C336AEB0-5410-4B8D-9385-DCC71FC0B8E9}" srcOrd="1" destOrd="0" parTransId="{EF6402C2-F121-40E7-A11D-CB2D099E5505}" sibTransId="{26BBA5F2-2D4F-4436-B378-0390AAB05CD7}"/>
    <dgm:cxn modelId="{64E59823-9987-42F7-84BF-719906D1DA73}" type="presOf" srcId="{467C7440-A1F3-400A-B2A6-2A363B5A6B80}" destId="{ECB1E0AF-06F9-4026-89AD-671326A24394}" srcOrd="0" destOrd="0" presId="urn:microsoft.com/office/officeart/2005/8/layout/default"/>
    <dgm:cxn modelId="{38AEDECA-EEED-48FA-A0A9-43D9D61E512F}" type="presOf" srcId="{3504A50B-47D4-45EE-AC92-DC7A0FFA8C28}" destId="{94539917-C50E-418C-B7C0-90F9DB624D1A}" srcOrd="0" destOrd="0" presId="urn:microsoft.com/office/officeart/2005/8/layout/default"/>
    <dgm:cxn modelId="{B99ACCB1-95AA-4978-81E4-3A84B02D25F8}" srcId="{FAE5E671-4C91-4544-B9D6-32B1D189970B}" destId="{467C7440-A1F3-400A-B2A6-2A363B5A6B80}" srcOrd="0" destOrd="0" parTransId="{4CF1579C-0B40-451A-A7B3-9A422CCE42CD}" sibTransId="{F3F940CC-2B9A-48D7-A1D0-B64EB3010464}"/>
    <dgm:cxn modelId="{4E5B5F21-122E-44C7-839C-D7DD5037D096}" type="presParOf" srcId="{36E871E5-69F6-44FE-9A52-0328B1803FD6}" destId="{ECB1E0AF-06F9-4026-89AD-671326A24394}" srcOrd="0" destOrd="0" presId="urn:microsoft.com/office/officeart/2005/8/layout/default"/>
    <dgm:cxn modelId="{563B53AB-3316-43BA-9E8F-7CDBA5F5F3FF}" type="presParOf" srcId="{36E871E5-69F6-44FE-9A52-0328B1803FD6}" destId="{66A48CEB-4D10-4C21-B321-6EF97FFBDF2A}" srcOrd="1" destOrd="0" presId="urn:microsoft.com/office/officeart/2005/8/layout/default"/>
    <dgm:cxn modelId="{5A788F62-069A-46A6-B51D-82A0DC5B6065}" type="presParOf" srcId="{36E871E5-69F6-44FE-9A52-0328B1803FD6}" destId="{516C29EE-DB80-4765-A6E5-7F8E9C7E3518}" srcOrd="2" destOrd="0" presId="urn:microsoft.com/office/officeart/2005/8/layout/default"/>
    <dgm:cxn modelId="{25293728-1EF2-425F-9E62-EA4040EF755B}" type="presParOf" srcId="{36E871E5-69F6-44FE-9A52-0328B1803FD6}" destId="{FCDF31C7-F574-4F4B-9ED4-5B5B23FF858B}" srcOrd="3" destOrd="0" presId="urn:microsoft.com/office/officeart/2005/8/layout/default"/>
    <dgm:cxn modelId="{1B2988E6-C550-427B-8ED1-BEFE3DB53656}" type="presParOf" srcId="{36E871E5-69F6-44FE-9A52-0328B1803FD6}" destId="{D2BBED41-7E97-4E6A-A964-9EB583B7EB9F}" srcOrd="4" destOrd="0" presId="urn:microsoft.com/office/officeart/2005/8/layout/default"/>
    <dgm:cxn modelId="{F6DC0576-34DD-4564-832E-53A6B9303CA1}" type="presParOf" srcId="{36E871E5-69F6-44FE-9A52-0328B1803FD6}" destId="{7B03039E-5074-480C-9128-7BAA23BD251B}" srcOrd="5" destOrd="0" presId="urn:microsoft.com/office/officeart/2005/8/layout/default"/>
    <dgm:cxn modelId="{775054FF-0AB4-4DBF-837B-E4AAE078FFD0}" type="presParOf" srcId="{36E871E5-69F6-44FE-9A52-0328B1803FD6}" destId="{94539917-C50E-418C-B7C0-90F9DB624D1A}" srcOrd="6" destOrd="0" presId="urn:microsoft.com/office/officeart/2005/8/layout/default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F274A4-BB57-4A40-8ABB-49A7B7D229FF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333B6C-7247-4646-90E7-872D5CBC6D71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n-US" sz="4000" dirty="0" smtClean="0">
              <a:solidFill>
                <a:sysClr val="windowText" lastClr="000000"/>
              </a:solidFill>
            </a:rPr>
            <a:t>Geospatial</a:t>
          </a:r>
          <a:endParaRPr lang="en-US" sz="4000" dirty="0">
            <a:solidFill>
              <a:sysClr val="windowText" lastClr="000000"/>
            </a:solidFill>
          </a:endParaRPr>
        </a:p>
      </dgm:t>
    </dgm:pt>
    <dgm:pt modelId="{B193D68C-BA7C-4B3E-9472-73F284AA20B7}" type="parTrans" cxnId="{87C4B972-EE7B-4625-98D8-729B705E79AD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03CB59A6-CA10-44BB-97B2-DF526CE38F5F}" type="sibTrans" cxnId="{87C4B972-EE7B-4625-98D8-729B705E79AD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11A933CE-112D-48A8-A5EE-9F548A8F678A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n-US" sz="4000" dirty="0" smtClean="0">
              <a:solidFill>
                <a:sysClr val="windowText" lastClr="000000"/>
              </a:solidFill>
            </a:rPr>
            <a:t>Healthcare</a:t>
          </a:r>
          <a:endParaRPr lang="en-US" sz="4000" dirty="0">
            <a:solidFill>
              <a:sysClr val="windowText" lastClr="000000"/>
            </a:solidFill>
          </a:endParaRPr>
        </a:p>
      </dgm:t>
    </dgm:pt>
    <dgm:pt modelId="{2DAD1B0F-E79B-430A-B2CB-82E313EE8750}" type="parTrans" cxnId="{BE4A01AC-AFF1-4B3A-8F2D-4DA165BF1C58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C5D0BA34-E2F3-4839-9A4E-080F1D230FD2}" type="sibTrans" cxnId="{BE4A01AC-AFF1-4B3A-8F2D-4DA165BF1C58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EB038089-0F5F-45CA-9E3F-1C4A4EB81416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n-US" sz="4000" dirty="0" smtClean="0">
              <a:solidFill>
                <a:sysClr val="windowText" lastClr="000000"/>
              </a:solidFill>
            </a:rPr>
            <a:t>E-commerce</a:t>
          </a:r>
          <a:endParaRPr lang="en-US" sz="4000" dirty="0">
            <a:solidFill>
              <a:sysClr val="windowText" lastClr="000000"/>
            </a:solidFill>
          </a:endParaRPr>
        </a:p>
      </dgm:t>
    </dgm:pt>
    <dgm:pt modelId="{8A1B0416-34A6-4B18-8599-EDB826AF32C6}" type="parTrans" cxnId="{BEF5EBD0-091D-475D-B72C-0E3C0B76A202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74200433-0163-4DB6-A6CB-27F0C6995A77}" type="sibTrans" cxnId="{BEF5EBD0-091D-475D-B72C-0E3C0B76A202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8159B046-5C89-412B-97FA-280F1FE464B5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n-US" sz="4000" dirty="0" smtClean="0">
              <a:solidFill>
                <a:sysClr val="windowText" lastClr="000000"/>
              </a:solidFill>
            </a:rPr>
            <a:t>Agriculture</a:t>
          </a:r>
          <a:endParaRPr lang="en-US" sz="4000" dirty="0">
            <a:solidFill>
              <a:sysClr val="windowText" lastClr="000000"/>
            </a:solidFill>
          </a:endParaRPr>
        </a:p>
      </dgm:t>
    </dgm:pt>
    <dgm:pt modelId="{05D3BD54-FAEC-458F-AB55-B7A32A35FF0E}" type="parTrans" cxnId="{67442B95-4FD9-4549-ACC9-B21A56667FE5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BFC80F24-B019-42B2-90A8-43E359F6A796}" type="sibTrans" cxnId="{67442B95-4FD9-4549-ACC9-B21A56667FE5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00537184-D5A7-4EC7-9D25-B58B090A9399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n-US" sz="4000" dirty="0" smtClean="0">
              <a:solidFill>
                <a:sysClr val="windowText" lastClr="000000"/>
              </a:solidFill>
            </a:rPr>
            <a:t>Security</a:t>
          </a:r>
          <a:endParaRPr lang="en-US" sz="4000" dirty="0">
            <a:solidFill>
              <a:sysClr val="windowText" lastClr="000000"/>
            </a:solidFill>
          </a:endParaRPr>
        </a:p>
      </dgm:t>
    </dgm:pt>
    <dgm:pt modelId="{B9865921-D8E7-484B-A836-D147267A3A5E}" type="parTrans" cxnId="{AEDFC0DE-8289-4DEF-A2CD-EDE6A7049BB1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C7CB66C6-4956-4BB6-BA9B-79E043BE646D}" type="sibTrans" cxnId="{AEDFC0DE-8289-4DEF-A2CD-EDE6A7049BB1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2CCD6561-7C56-4242-ADDA-92032D59FC92}" type="pres">
      <dgm:prSet presAssocID="{E0F274A4-BB57-4A40-8ABB-49A7B7D229FF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16466A3-928E-4F53-8747-F2F533592C45}" type="pres">
      <dgm:prSet presAssocID="{D4333B6C-7247-4646-90E7-872D5CBC6D71}" presName="vertOne" presStyleCnt="0"/>
      <dgm:spPr/>
    </dgm:pt>
    <dgm:pt modelId="{19762882-5DF3-481C-BC71-9DA95A01E32B}" type="pres">
      <dgm:prSet presAssocID="{D4333B6C-7247-4646-90E7-872D5CBC6D71}" presName="txOne" presStyleLbl="node0" presStyleIdx="0" presStyleCnt="1">
        <dgm:presLayoutVars>
          <dgm:chPref val="3"/>
        </dgm:presLayoutVars>
      </dgm:prSet>
      <dgm:spPr/>
    </dgm:pt>
    <dgm:pt modelId="{76DCEECE-6B5A-459C-8367-0D0B5C7E729E}" type="pres">
      <dgm:prSet presAssocID="{D4333B6C-7247-4646-90E7-872D5CBC6D71}" presName="parTransOne" presStyleCnt="0"/>
      <dgm:spPr/>
    </dgm:pt>
    <dgm:pt modelId="{3C821186-222E-4536-8F8B-FBE460BE37FF}" type="pres">
      <dgm:prSet presAssocID="{D4333B6C-7247-4646-90E7-872D5CBC6D71}" presName="horzOne" presStyleCnt="0"/>
      <dgm:spPr/>
    </dgm:pt>
    <dgm:pt modelId="{F2EC7354-A4D2-4931-A454-D52F5EE10FC0}" type="pres">
      <dgm:prSet presAssocID="{11A933CE-112D-48A8-A5EE-9F548A8F678A}" presName="vertTwo" presStyleCnt="0"/>
      <dgm:spPr/>
    </dgm:pt>
    <dgm:pt modelId="{82B28177-79CE-4468-A73C-BC19E5C9F6E7}" type="pres">
      <dgm:prSet presAssocID="{11A933CE-112D-48A8-A5EE-9F548A8F678A}" presName="txTwo" presStyleLbl="node2" presStyleIdx="0" presStyleCnt="1">
        <dgm:presLayoutVars>
          <dgm:chPref val="3"/>
        </dgm:presLayoutVars>
      </dgm:prSet>
      <dgm:spPr/>
    </dgm:pt>
    <dgm:pt modelId="{0A5542E0-0FEA-4B3B-94A8-EBA380FA5F3E}" type="pres">
      <dgm:prSet presAssocID="{11A933CE-112D-48A8-A5EE-9F548A8F678A}" presName="parTransTwo" presStyleCnt="0"/>
      <dgm:spPr/>
    </dgm:pt>
    <dgm:pt modelId="{B3AEE19F-775F-42C8-A232-CEC2C227D177}" type="pres">
      <dgm:prSet presAssocID="{11A933CE-112D-48A8-A5EE-9F548A8F678A}" presName="horzTwo" presStyleCnt="0"/>
      <dgm:spPr/>
    </dgm:pt>
    <dgm:pt modelId="{F21B7CFE-3711-475B-8937-5C478D3A16BE}" type="pres">
      <dgm:prSet presAssocID="{EB038089-0F5F-45CA-9E3F-1C4A4EB81416}" presName="vertThree" presStyleCnt="0"/>
      <dgm:spPr/>
    </dgm:pt>
    <dgm:pt modelId="{14595415-059B-4580-BCD4-0284B133DD9B}" type="pres">
      <dgm:prSet presAssocID="{EB038089-0F5F-45CA-9E3F-1C4A4EB81416}" presName="txThree" presStyleLbl="node3" presStyleIdx="0" presStyleCnt="1">
        <dgm:presLayoutVars>
          <dgm:chPref val="3"/>
        </dgm:presLayoutVars>
      </dgm:prSet>
      <dgm:spPr/>
    </dgm:pt>
    <dgm:pt modelId="{F711BE27-88E3-46F8-839E-E75587AD8C2E}" type="pres">
      <dgm:prSet presAssocID="{EB038089-0F5F-45CA-9E3F-1C4A4EB81416}" presName="parTransThree" presStyleCnt="0"/>
      <dgm:spPr/>
    </dgm:pt>
    <dgm:pt modelId="{088FC557-B0DB-4DE2-9674-F22806F7D453}" type="pres">
      <dgm:prSet presAssocID="{EB038089-0F5F-45CA-9E3F-1C4A4EB81416}" presName="horzThree" presStyleCnt="0"/>
      <dgm:spPr/>
    </dgm:pt>
    <dgm:pt modelId="{CA8804C1-6376-46BA-84B1-48A286064436}" type="pres">
      <dgm:prSet presAssocID="{8159B046-5C89-412B-97FA-280F1FE464B5}" presName="vertFour" presStyleCnt="0">
        <dgm:presLayoutVars>
          <dgm:chPref val="3"/>
        </dgm:presLayoutVars>
      </dgm:prSet>
      <dgm:spPr/>
    </dgm:pt>
    <dgm:pt modelId="{2CAC9F13-6AFA-4FBE-A5BE-0C87BA27E012}" type="pres">
      <dgm:prSet presAssocID="{8159B046-5C89-412B-97FA-280F1FE464B5}" presName="txFour" presStyleLbl="node4" presStyleIdx="0" presStyleCnt="2">
        <dgm:presLayoutVars>
          <dgm:chPref val="3"/>
        </dgm:presLayoutVars>
      </dgm:prSet>
      <dgm:spPr/>
    </dgm:pt>
    <dgm:pt modelId="{68497591-5195-4F02-818F-9B7BFCEF4CD0}" type="pres">
      <dgm:prSet presAssocID="{8159B046-5C89-412B-97FA-280F1FE464B5}" presName="parTransFour" presStyleCnt="0"/>
      <dgm:spPr/>
    </dgm:pt>
    <dgm:pt modelId="{98C44A3E-8C1E-49AA-BE26-DE4AF5F77613}" type="pres">
      <dgm:prSet presAssocID="{8159B046-5C89-412B-97FA-280F1FE464B5}" presName="horzFour" presStyleCnt="0"/>
      <dgm:spPr/>
    </dgm:pt>
    <dgm:pt modelId="{E21D23CC-59DE-4D0F-89CA-B84D374CC16B}" type="pres">
      <dgm:prSet presAssocID="{00537184-D5A7-4EC7-9D25-B58B090A9399}" presName="vertFour" presStyleCnt="0">
        <dgm:presLayoutVars>
          <dgm:chPref val="3"/>
        </dgm:presLayoutVars>
      </dgm:prSet>
      <dgm:spPr/>
    </dgm:pt>
    <dgm:pt modelId="{765B6967-675F-47F9-9FE4-EB1F869FF917}" type="pres">
      <dgm:prSet presAssocID="{00537184-D5A7-4EC7-9D25-B58B090A9399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728993-BB58-4367-9310-C7CEFC751D44}" type="pres">
      <dgm:prSet presAssocID="{00537184-D5A7-4EC7-9D25-B58B090A9399}" presName="horzFour" presStyleCnt="0"/>
      <dgm:spPr/>
    </dgm:pt>
  </dgm:ptLst>
  <dgm:cxnLst>
    <dgm:cxn modelId="{98BD47DD-5711-4E23-8BB7-E6E44E8783E5}" type="presOf" srcId="{11A933CE-112D-48A8-A5EE-9F548A8F678A}" destId="{82B28177-79CE-4468-A73C-BC19E5C9F6E7}" srcOrd="0" destOrd="0" presId="urn:microsoft.com/office/officeart/2005/8/layout/hierarchy4"/>
    <dgm:cxn modelId="{87C4B972-EE7B-4625-98D8-729B705E79AD}" srcId="{E0F274A4-BB57-4A40-8ABB-49A7B7D229FF}" destId="{D4333B6C-7247-4646-90E7-872D5CBC6D71}" srcOrd="0" destOrd="0" parTransId="{B193D68C-BA7C-4B3E-9472-73F284AA20B7}" sibTransId="{03CB59A6-CA10-44BB-97B2-DF526CE38F5F}"/>
    <dgm:cxn modelId="{3E705C6E-375B-4104-8236-462942F05CA3}" type="presOf" srcId="{E0F274A4-BB57-4A40-8ABB-49A7B7D229FF}" destId="{2CCD6561-7C56-4242-ADDA-92032D59FC92}" srcOrd="0" destOrd="0" presId="urn:microsoft.com/office/officeart/2005/8/layout/hierarchy4"/>
    <dgm:cxn modelId="{BEF5EBD0-091D-475D-B72C-0E3C0B76A202}" srcId="{11A933CE-112D-48A8-A5EE-9F548A8F678A}" destId="{EB038089-0F5F-45CA-9E3F-1C4A4EB81416}" srcOrd="0" destOrd="0" parTransId="{8A1B0416-34A6-4B18-8599-EDB826AF32C6}" sibTransId="{74200433-0163-4DB6-A6CB-27F0C6995A77}"/>
    <dgm:cxn modelId="{89CD8E69-E043-425F-AC21-62419376F70F}" type="presOf" srcId="{EB038089-0F5F-45CA-9E3F-1C4A4EB81416}" destId="{14595415-059B-4580-BCD4-0284B133DD9B}" srcOrd="0" destOrd="0" presId="urn:microsoft.com/office/officeart/2005/8/layout/hierarchy4"/>
    <dgm:cxn modelId="{BE4A01AC-AFF1-4B3A-8F2D-4DA165BF1C58}" srcId="{D4333B6C-7247-4646-90E7-872D5CBC6D71}" destId="{11A933CE-112D-48A8-A5EE-9F548A8F678A}" srcOrd="0" destOrd="0" parTransId="{2DAD1B0F-E79B-430A-B2CB-82E313EE8750}" sibTransId="{C5D0BA34-E2F3-4839-9A4E-080F1D230FD2}"/>
    <dgm:cxn modelId="{AEDFC0DE-8289-4DEF-A2CD-EDE6A7049BB1}" srcId="{8159B046-5C89-412B-97FA-280F1FE464B5}" destId="{00537184-D5A7-4EC7-9D25-B58B090A9399}" srcOrd="0" destOrd="0" parTransId="{B9865921-D8E7-484B-A836-D147267A3A5E}" sibTransId="{C7CB66C6-4956-4BB6-BA9B-79E043BE646D}"/>
    <dgm:cxn modelId="{67442B95-4FD9-4549-ACC9-B21A56667FE5}" srcId="{EB038089-0F5F-45CA-9E3F-1C4A4EB81416}" destId="{8159B046-5C89-412B-97FA-280F1FE464B5}" srcOrd="0" destOrd="0" parTransId="{05D3BD54-FAEC-458F-AB55-B7A32A35FF0E}" sibTransId="{BFC80F24-B019-42B2-90A8-43E359F6A796}"/>
    <dgm:cxn modelId="{E1C3E3D4-D963-4029-9D7B-FBE4B39B8353}" type="presOf" srcId="{8159B046-5C89-412B-97FA-280F1FE464B5}" destId="{2CAC9F13-6AFA-4FBE-A5BE-0C87BA27E012}" srcOrd="0" destOrd="0" presId="urn:microsoft.com/office/officeart/2005/8/layout/hierarchy4"/>
    <dgm:cxn modelId="{D669CD14-9B94-41DA-9BDA-BEEB00F1ADB8}" type="presOf" srcId="{D4333B6C-7247-4646-90E7-872D5CBC6D71}" destId="{19762882-5DF3-481C-BC71-9DA95A01E32B}" srcOrd="0" destOrd="0" presId="urn:microsoft.com/office/officeart/2005/8/layout/hierarchy4"/>
    <dgm:cxn modelId="{02127CBF-56C9-456B-A9E6-0815B51FFFD3}" type="presOf" srcId="{00537184-D5A7-4EC7-9D25-B58B090A9399}" destId="{765B6967-675F-47F9-9FE4-EB1F869FF917}" srcOrd="0" destOrd="0" presId="urn:microsoft.com/office/officeart/2005/8/layout/hierarchy4"/>
    <dgm:cxn modelId="{29B6D95D-667C-4BE5-8095-7827E1E983F1}" type="presParOf" srcId="{2CCD6561-7C56-4242-ADDA-92032D59FC92}" destId="{B16466A3-928E-4F53-8747-F2F533592C45}" srcOrd="0" destOrd="0" presId="urn:microsoft.com/office/officeart/2005/8/layout/hierarchy4"/>
    <dgm:cxn modelId="{EACF9E08-858D-4D66-B1C4-029BB399FAE8}" type="presParOf" srcId="{B16466A3-928E-4F53-8747-F2F533592C45}" destId="{19762882-5DF3-481C-BC71-9DA95A01E32B}" srcOrd="0" destOrd="0" presId="urn:microsoft.com/office/officeart/2005/8/layout/hierarchy4"/>
    <dgm:cxn modelId="{495DC67B-23F8-4BE4-89F8-DF421921B35B}" type="presParOf" srcId="{B16466A3-928E-4F53-8747-F2F533592C45}" destId="{76DCEECE-6B5A-459C-8367-0D0B5C7E729E}" srcOrd="1" destOrd="0" presId="urn:microsoft.com/office/officeart/2005/8/layout/hierarchy4"/>
    <dgm:cxn modelId="{47CF35E2-643D-494F-A12B-766E5100EF29}" type="presParOf" srcId="{B16466A3-928E-4F53-8747-F2F533592C45}" destId="{3C821186-222E-4536-8F8B-FBE460BE37FF}" srcOrd="2" destOrd="0" presId="urn:microsoft.com/office/officeart/2005/8/layout/hierarchy4"/>
    <dgm:cxn modelId="{1C954AB0-21BF-44E3-B016-CCC88EEB7BBA}" type="presParOf" srcId="{3C821186-222E-4536-8F8B-FBE460BE37FF}" destId="{F2EC7354-A4D2-4931-A454-D52F5EE10FC0}" srcOrd="0" destOrd="0" presId="urn:microsoft.com/office/officeart/2005/8/layout/hierarchy4"/>
    <dgm:cxn modelId="{B48B4969-F7A0-430C-913E-5242D216B555}" type="presParOf" srcId="{F2EC7354-A4D2-4931-A454-D52F5EE10FC0}" destId="{82B28177-79CE-4468-A73C-BC19E5C9F6E7}" srcOrd="0" destOrd="0" presId="urn:microsoft.com/office/officeart/2005/8/layout/hierarchy4"/>
    <dgm:cxn modelId="{45A7E7C4-D71B-4634-B9D8-391BE25152DD}" type="presParOf" srcId="{F2EC7354-A4D2-4931-A454-D52F5EE10FC0}" destId="{0A5542E0-0FEA-4B3B-94A8-EBA380FA5F3E}" srcOrd="1" destOrd="0" presId="urn:microsoft.com/office/officeart/2005/8/layout/hierarchy4"/>
    <dgm:cxn modelId="{5E0A17B3-44C9-4358-961B-933F744FDAD8}" type="presParOf" srcId="{F2EC7354-A4D2-4931-A454-D52F5EE10FC0}" destId="{B3AEE19F-775F-42C8-A232-CEC2C227D177}" srcOrd="2" destOrd="0" presId="urn:microsoft.com/office/officeart/2005/8/layout/hierarchy4"/>
    <dgm:cxn modelId="{9F8F65B3-E31D-48E7-9E41-1E1039202565}" type="presParOf" srcId="{B3AEE19F-775F-42C8-A232-CEC2C227D177}" destId="{F21B7CFE-3711-475B-8937-5C478D3A16BE}" srcOrd="0" destOrd="0" presId="urn:microsoft.com/office/officeart/2005/8/layout/hierarchy4"/>
    <dgm:cxn modelId="{19112678-5F5E-4036-BABE-D1F2D5AF77C0}" type="presParOf" srcId="{F21B7CFE-3711-475B-8937-5C478D3A16BE}" destId="{14595415-059B-4580-BCD4-0284B133DD9B}" srcOrd="0" destOrd="0" presId="urn:microsoft.com/office/officeart/2005/8/layout/hierarchy4"/>
    <dgm:cxn modelId="{EA4F3634-C5B7-4F67-BB74-418E7D28E6E9}" type="presParOf" srcId="{F21B7CFE-3711-475B-8937-5C478D3A16BE}" destId="{F711BE27-88E3-46F8-839E-E75587AD8C2E}" srcOrd="1" destOrd="0" presId="urn:microsoft.com/office/officeart/2005/8/layout/hierarchy4"/>
    <dgm:cxn modelId="{8686F904-4342-4A61-BFFE-E3FABE240B90}" type="presParOf" srcId="{F21B7CFE-3711-475B-8937-5C478D3A16BE}" destId="{088FC557-B0DB-4DE2-9674-F22806F7D453}" srcOrd="2" destOrd="0" presId="urn:microsoft.com/office/officeart/2005/8/layout/hierarchy4"/>
    <dgm:cxn modelId="{54600E1A-905B-43E7-A3BC-6DE1738DE54B}" type="presParOf" srcId="{088FC557-B0DB-4DE2-9674-F22806F7D453}" destId="{CA8804C1-6376-46BA-84B1-48A286064436}" srcOrd="0" destOrd="0" presId="urn:microsoft.com/office/officeart/2005/8/layout/hierarchy4"/>
    <dgm:cxn modelId="{71DF1B1D-7998-43F7-842F-A06BDDF6755E}" type="presParOf" srcId="{CA8804C1-6376-46BA-84B1-48A286064436}" destId="{2CAC9F13-6AFA-4FBE-A5BE-0C87BA27E012}" srcOrd="0" destOrd="0" presId="urn:microsoft.com/office/officeart/2005/8/layout/hierarchy4"/>
    <dgm:cxn modelId="{BA213ACA-328A-493D-A43D-23CAC0E9B9B2}" type="presParOf" srcId="{CA8804C1-6376-46BA-84B1-48A286064436}" destId="{68497591-5195-4F02-818F-9B7BFCEF4CD0}" srcOrd="1" destOrd="0" presId="urn:microsoft.com/office/officeart/2005/8/layout/hierarchy4"/>
    <dgm:cxn modelId="{52CC7489-8D71-49FD-AE5C-2F6131513CF1}" type="presParOf" srcId="{CA8804C1-6376-46BA-84B1-48A286064436}" destId="{98C44A3E-8C1E-49AA-BE26-DE4AF5F77613}" srcOrd="2" destOrd="0" presId="urn:microsoft.com/office/officeart/2005/8/layout/hierarchy4"/>
    <dgm:cxn modelId="{61CFE3A9-6479-43B3-84B2-80980EE55E0B}" type="presParOf" srcId="{98C44A3E-8C1E-49AA-BE26-DE4AF5F77613}" destId="{E21D23CC-59DE-4D0F-89CA-B84D374CC16B}" srcOrd="0" destOrd="0" presId="urn:microsoft.com/office/officeart/2005/8/layout/hierarchy4"/>
    <dgm:cxn modelId="{2C0F45F9-4B97-4972-BE84-04544205E941}" type="presParOf" srcId="{E21D23CC-59DE-4D0F-89CA-B84D374CC16B}" destId="{765B6967-675F-47F9-9FE4-EB1F869FF917}" srcOrd="0" destOrd="0" presId="urn:microsoft.com/office/officeart/2005/8/layout/hierarchy4"/>
    <dgm:cxn modelId="{A51E3034-814D-4D54-86A5-8A7B0D9D1593}" type="presParOf" srcId="{E21D23CC-59DE-4D0F-89CA-B84D374CC16B}" destId="{5E728993-BB58-4367-9310-C7CEFC751D44}" srcOrd="1" destOrd="0" presId="urn:microsoft.com/office/officeart/2005/8/layout/hierarchy4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EC0D159-6BA3-4EE8-B5C8-C6FD83A570C1}" type="doc">
      <dgm:prSet loTypeId="urn:microsoft.com/office/officeart/2009/3/layout/HorizontalOrganizationChart" loCatId="hierarchy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2953ABC6-686F-40B7-A513-D10569CF88C3}">
      <dgm:prSet phldrT="[Text]" custT="1"/>
      <dgm:spPr>
        <a:solidFill>
          <a:schemeClr val="accent1">
            <a:lumMod val="40000"/>
            <a:lumOff val="60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US" sz="2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Types</a:t>
          </a:r>
          <a:endParaRPr lang="en-US" sz="24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4F99EC5A-7A15-47A7-BC82-0453FD013A98}" type="parTrans" cxnId="{D6901E44-1F4D-4F39-8276-62AD4ED8DC86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D09B07BD-6919-41C6-93CD-ECBD543F66B4}" type="sibTrans" cxnId="{D6901E44-1F4D-4F39-8276-62AD4ED8DC86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138D40F9-0817-4FAF-8F1A-103DE9721116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rgbClr val="00B050"/>
          </a:solidFill>
        </a:ln>
      </dgm:spPr>
      <dgm:t>
        <a:bodyPr/>
        <a:lstStyle/>
        <a:p>
          <a:r>
            <a:rPr lang="en-US" sz="2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Primary</a:t>
          </a:r>
          <a:endParaRPr lang="en-US" sz="24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99FAF9A8-399D-4297-B13A-FA15A17B2D5D}" type="parTrans" cxnId="{2CE492B1-C239-4D40-AC24-0763282650AB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0F9EBEEA-E1F1-4381-AC2B-7EDD9830D522}" type="sibTrans" cxnId="{2CE492B1-C239-4D40-AC24-0763282650AB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5FD124CC-073F-47DB-97FD-02B2CC426CD0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rgbClr val="00B050"/>
          </a:solidFill>
        </a:ln>
      </dgm:spPr>
      <dgm:t>
        <a:bodyPr/>
        <a:lstStyle/>
        <a:p>
          <a:r>
            <a:rPr lang="en-US" sz="2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Secondary</a:t>
          </a:r>
          <a:endParaRPr lang="en-US" sz="24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395CCBC4-C744-481B-96B4-D79DE288A9EC}" type="parTrans" cxnId="{F1669739-8C10-46E7-8AE8-56CA53635D8D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8C25DC08-0AE6-4CB4-88EE-AB2C0C6449C1}" type="sibTrans" cxnId="{F1669739-8C10-46E7-8AE8-56CA53635D8D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B22B7010-2523-4EB8-B2DC-2A792448D95C}">
      <dgm:prSet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sz="2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Meningioma</a:t>
          </a:r>
          <a:endParaRPr lang="en-US" sz="24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7DD16E23-C785-45D2-879B-9026289FBCB3}" type="parTrans" cxnId="{6CD7FA55-2DC1-4C82-9B92-EC4D89C833FE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58B9DD2C-A43D-487B-A107-3F9245FBC5BC}" type="sibTrans" cxnId="{6CD7FA55-2DC1-4C82-9B92-EC4D89C833FE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553AB75B-CAF3-45C2-9E1F-075F46B7998F}">
      <dgm:prSet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sz="2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Pituitary adenoma</a:t>
          </a:r>
          <a:endParaRPr lang="en-US" sz="24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A17B6337-60CD-499B-9862-168BF1161326}" type="parTrans" cxnId="{6ECE02EB-AD23-4FEE-A9AF-F77916009C09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504B939D-8446-4B34-A329-B4D4ED3CDE78}" type="sibTrans" cxnId="{6ECE02EB-AD23-4FEE-A9AF-F77916009C09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8A4FC891-3B99-4402-88E1-0C3100F0747A}">
      <dgm:prSet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sz="2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Glioma</a:t>
          </a:r>
          <a:endParaRPr lang="en-US" sz="24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F13B5D0D-88E3-4690-BFEB-957A7F9CCAB6}" type="parTrans" cxnId="{A9D98181-7287-4F2E-B8D2-DF9BA9263CF6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1184BA8F-2926-4E41-BD2E-749F24869F1E}" type="sibTrans" cxnId="{A9D98181-7287-4F2E-B8D2-DF9BA9263CF6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9DC9EC16-F869-4936-A60E-AD1347F2B24B}" type="pres">
      <dgm:prSet presAssocID="{AEC0D159-6BA3-4EE8-B5C8-C6FD83A570C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9E650D4-8A90-4E62-AE95-3F608B927FD1}" type="pres">
      <dgm:prSet presAssocID="{2953ABC6-686F-40B7-A513-D10569CF88C3}" presName="hierRoot1" presStyleCnt="0">
        <dgm:presLayoutVars>
          <dgm:hierBranch val="init"/>
        </dgm:presLayoutVars>
      </dgm:prSet>
      <dgm:spPr/>
    </dgm:pt>
    <dgm:pt modelId="{81758A39-6292-4976-A8CA-7BBFD2730577}" type="pres">
      <dgm:prSet presAssocID="{2953ABC6-686F-40B7-A513-D10569CF88C3}" presName="rootComposite1" presStyleCnt="0"/>
      <dgm:spPr/>
    </dgm:pt>
    <dgm:pt modelId="{4F5CD7A9-A068-4A9C-9000-F25DD52AFC10}" type="pres">
      <dgm:prSet presAssocID="{2953ABC6-686F-40B7-A513-D10569CF88C3}" presName="rootText1" presStyleLbl="node0" presStyleIdx="0" presStyleCnt="1" custScaleX="65044" custLinFactNeighborX="775" custLinFactNeighborY="-919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169690D-F79B-415D-B955-82D8C51AFFAE}" type="pres">
      <dgm:prSet presAssocID="{2953ABC6-686F-40B7-A513-D10569CF88C3}" presName="rootConnector1" presStyleLbl="node1" presStyleIdx="0" presStyleCnt="0"/>
      <dgm:spPr/>
      <dgm:t>
        <a:bodyPr/>
        <a:lstStyle/>
        <a:p>
          <a:endParaRPr lang="en-US"/>
        </a:p>
      </dgm:t>
    </dgm:pt>
    <dgm:pt modelId="{E66A4C84-50F9-4F41-B475-D826DA227D84}" type="pres">
      <dgm:prSet presAssocID="{2953ABC6-686F-40B7-A513-D10569CF88C3}" presName="hierChild2" presStyleCnt="0"/>
      <dgm:spPr/>
    </dgm:pt>
    <dgm:pt modelId="{3ACC2157-C75D-4B2B-BE90-F6B8FE5ED0B2}" type="pres">
      <dgm:prSet presAssocID="{99FAF9A8-399D-4297-B13A-FA15A17B2D5D}" presName="Name64" presStyleLbl="parChTrans1D2" presStyleIdx="0" presStyleCnt="2"/>
      <dgm:spPr/>
      <dgm:t>
        <a:bodyPr/>
        <a:lstStyle/>
        <a:p>
          <a:endParaRPr lang="en-US"/>
        </a:p>
      </dgm:t>
    </dgm:pt>
    <dgm:pt modelId="{16F5CD7D-599F-4F25-B720-91398441A3FC}" type="pres">
      <dgm:prSet presAssocID="{138D40F9-0817-4FAF-8F1A-103DE9721116}" presName="hierRoot2" presStyleCnt="0">
        <dgm:presLayoutVars>
          <dgm:hierBranch val="init"/>
        </dgm:presLayoutVars>
      </dgm:prSet>
      <dgm:spPr/>
    </dgm:pt>
    <dgm:pt modelId="{3B3F571B-1E07-4F55-99BF-74735F1495D1}" type="pres">
      <dgm:prSet presAssocID="{138D40F9-0817-4FAF-8F1A-103DE9721116}" presName="rootComposite" presStyleCnt="0"/>
      <dgm:spPr/>
    </dgm:pt>
    <dgm:pt modelId="{6CA8E5BF-9640-4478-BF9C-225ED6944801}" type="pres">
      <dgm:prSet presAssocID="{138D40F9-0817-4FAF-8F1A-103DE9721116}" presName="rootText" presStyleLbl="node2" presStyleIdx="0" presStyleCnt="2" custLinFactNeighborX="93" custLinFactNeighborY="-437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1079B12-160B-4C70-AA31-FB3714D6BB5B}" type="pres">
      <dgm:prSet presAssocID="{138D40F9-0817-4FAF-8F1A-103DE9721116}" presName="rootConnector" presStyleLbl="node2" presStyleIdx="0" presStyleCnt="2"/>
      <dgm:spPr/>
      <dgm:t>
        <a:bodyPr/>
        <a:lstStyle/>
        <a:p>
          <a:endParaRPr lang="en-US"/>
        </a:p>
      </dgm:t>
    </dgm:pt>
    <dgm:pt modelId="{486FA957-6394-45C9-92C5-91FFCD44A253}" type="pres">
      <dgm:prSet presAssocID="{138D40F9-0817-4FAF-8F1A-103DE9721116}" presName="hierChild4" presStyleCnt="0"/>
      <dgm:spPr/>
    </dgm:pt>
    <dgm:pt modelId="{877CB97D-2113-43DD-A569-4279E354712A}" type="pres">
      <dgm:prSet presAssocID="{7DD16E23-C785-45D2-879B-9026289FBCB3}" presName="Name64" presStyleLbl="parChTrans1D3" presStyleIdx="0" presStyleCnt="3"/>
      <dgm:spPr/>
      <dgm:t>
        <a:bodyPr/>
        <a:lstStyle/>
        <a:p>
          <a:endParaRPr lang="en-US"/>
        </a:p>
      </dgm:t>
    </dgm:pt>
    <dgm:pt modelId="{8C38C52A-4C31-4DFE-B9AA-0DE1BFD89FCC}" type="pres">
      <dgm:prSet presAssocID="{B22B7010-2523-4EB8-B2DC-2A792448D95C}" presName="hierRoot2" presStyleCnt="0">
        <dgm:presLayoutVars>
          <dgm:hierBranch val="init"/>
        </dgm:presLayoutVars>
      </dgm:prSet>
      <dgm:spPr/>
    </dgm:pt>
    <dgm:pt modelId="{CD52E970-C37E-4EE8-9FEA-F4F7E141CD73}" type="pres">
      <dgm:prSet presAssocID="{B22B7010-2523-4EB8-B2DC-2A792448D95C}" presName="rootComposite" presStyleCnt="0"/>
      <dgm:spPr/>
    </dgm:pt>
    <dgm:pt modelId="{6E282E83-85B4-47FD-B7AA-EE02E1AA1241}" type="pres">
      <dgm:prSet presAssocID="{B22B7010-2523-4EB8-B2DC-2A792448D95C}" presName="rootText" presStyleLbl="node3" presStyleIdx="0" presStyleCnt="3" custLinFactY="-7133" custLinFactNeighborX="-363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D4CC59-3D30-43E1-9995-F8251586DC94}" type="pres">
      <dgm:prSet presAssocID="{B22B7010-2523-4EB8-B2DC-2A792448D95C}" presName="rootConnector" presStyleLbl="node3" presStyleIdx="0" presStyleCnt="3"/>
      <dgm:spPr/>
      <dgm:t>
        <a:bodyPr/>
        <a:lstStyle/>
        <a:p>
          <a:endParaRPr lang="en-US"/>
        </a:p>
      </dgm:t>
    </dgm:pt>
    <dgm:pt modelId="{948C41FE-E99C-4D35-B44C-E7DE82BE4241}" type="pres">
      <dgm:prSet presAssocID="{B22B7010-2523-4EB8-B2DC-2A792448D95C}" presName="hierChild4" presStyleCnt="0"/>
      <dgm:spPr/>
    </dgm:pt>
    <dgm:pt modelId="{E65E329D-638E-48EF-9D2A-1E6C9372E5CB}" type="pres">
      <dgm:prSet presAssocID="{B22B7010-2523-4EB8-B2DC-2A792448D95C}" presName="hierChild5" presStyleCnt="0"/>
      <dgm:spPr/>
    </dgm:pt>
    <dgm:pt modelId="{75BDFD12-2964-43F9-B9D2-029023A0060F}" type="pres">
      <dgm:prSet presAssocID="{A17B6337-60CD-499B-9862-168BF1161326}" presName="Name64" presStyleLbl="parChTrans1D3" presStyleIdx="1" presStyleCnt="3"/>
      <dgm:spPr/>
      <dgm:t>
        <a:bodyPr/>
        <a:lstStyle/>
        <a:p>
          <a:endParaRPr lang="en-US"/>
        </a:p>
      </dgm:t>
    </dgm:pt>
    <dgm:pt modelId="{438361DE-700F-4F8C-A8A8-49F73FFC7D3F}" type="pres">
      <dgm:prSet presAssocID="{553AB75B-CAF3-45C2-9E1F-075F46B7998F}" presName="hierRoot2" presStyleCnt="0">
        <dgm:presLayoutVars>
          <dgm:hierBranch val="init"/>
        </dgm:presLayoutVars>
      </dgm:prSet>
      <dgm:spPr/>
    </dgm:pt>
    <dgm:pt modelId="{3E50DFDC-21B9-4E7B-93D7-EBA9F06E989A}" type="pres">
      <dgm:prSet presAssocID="{553AB75B-CAF3-45C2-9E1F-075F46B7998F}" presName="rootComposite" presStyleCnt="0"/>
      <dgm:spPr/>
    </dgm:pt>
    <dgm:pt modelId="{B3A605CD-3110-400C-9C22-C46B76CB7ADC}" type="pres">
      <dgm:prSet presAssocID="{553AB75B-CAF3-45C2-9E1F-075F46B7998F}" presName="rootText" presStyleLbl="node3" presStyleIdx="1" presStyleCnt="3" custLinFactNeighborX="-524" custLinFactNeighborY="-437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A6F91C-EA42-4998-8BB8-9F3C5E326562}" type="pres">
      <dgm:prSet presAssocID="{553AB75B-CAF3-45C2-9E1F-075F46B7998F}" presName="rootConnector" presStyleLbl="node3" presStyleIdx="1" presStyleCnt="3"/>
      <dgm:spPr/>
      <dgm:t>
        <a:bodyPr/>
        <a:lstStyle/>
        <a:p>
          <a:endParaRPr lang="en-US"/>
        </a:p>
      </dgm:t>
    </dgm:pt>
    <dgm:pt modelId="{8B1760E0-123C-4501-981A-36555444994F}" type="pres">
      <dgm:prSet presAssocID="{553AB75B-CAF3-45C2-9E1F-075F46B7998F}" presName="hierChild4" presStyleCnt="0"/>
      <dgm:spPr/>
    </dgm:pt>
    <dgm:pt modelId="{1B180F15-E228-4AF5-AD83-10474611A768}" type="pres">
      <dgm:prSet presAssocID="{553AB75B-CAF3-45C2-9E1F-075F46B7998F}" presName="hierChild5" presStyleCnt="0"/>
      <dgm:spPr/>
    </dgm:pt>
    <dgm:pt modelId="{F63FFE24-05EA-4D98-9A5A-59266629DD48}" type="pres">
      <dgm:prSet presAssocID="{F13B5D0D-88E3-4690-BFEB-957A7F9CCAB6}" presName="Name64" presStyleLbl="parChTrans1D3" presStyleIdx="2" presStyleCnt="3"/>
      <dgm:spPr/>
      <dgm:t>
        <a:bodyPr/>
        <a:lstStyle/>
        <a:p>
          <a:endParaRPr lang="en-US"/>
        </a:p>
      </dgm:t>
    </dgm:pt>
    <dgm:pt modelId="{C63D9772-26F1-4F6F-9C3D-7C1588BA2BD4}" type="pres">
      <dgm:prSet presAssocID="{8A4FC891-3B99-4402-88E1-0C3100F0747A}" presName="hierRoot2" presStyleCnt="0">
        <dgm:presLayoutVars>
          <dgm:hierBranch val="init"/>
        </dgm:presLayoutVars>
      </dgm:prSet>
      <dgm:spPr/>
    </dgm:pt>
    <dgm:pt modelId="{50F7CE25-B49E-48F2-BCC3-0A8FBE81A141}" type="pres">
      <dgm:prSet presAssocID="{8A4FC891-3B99-4402-88E1-0C3100F0747A}" presName="rootComposite" presStyleCnt="0"/>
      <dgm:spPr/>
    </dgm:pt>
    <dgm:pt modelId="{C59A06D0-F091-400A-8E99-430DA8786530}" type="pres">
      <dgm:prSet presAssocID="{8A4FC891-3B99-4402-88E1-0C3100F0747A}" presName="rootText" presStyleLbl="node3" presStyleIdx="2" presStyleCnt="3" custScaleX="88248" custLinFactNeighborX="-273" custLinFactNeighborY="9818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A937BEB-6209-4A43-A866-4F30A10712AE}" type="pres">
      <dgm:prSet presAssocID="{8A4FC891-3B99-4402-88E1-0C3100F0747A}" presName="rootConnector" presStyleLbl="node3" presStyleIdx="2" presStyleCnt="3"/>
      <dgm:spPr/>
      <dgm:t>
        <a:bodyPr/>
        <a:lstStyle/>
        <a:p>
          <a:endParaRPr lang="en-US"/>
        </a:p>
      </dgm:t>
    </dgm:pt>
    <dgm:pt modelId="{BE1BA790-8C6D-4B1D-B89B-848EBEAE27DB}" type="pres">
      <dgm:prSet presAssocID="{8A4FC891-3B99-4402-88E1-0C3100F0747A}" presName="hierChild4" presStyleCnt="0"/>
      <dgm:spPr/>
    </dgm:pt>
    <dgm:pt modelId="{E6E64A60-06ED-44B0-882A-48D675A06052}" type="pres">
      <dgm:prSet presAssocID="{8A4FC891-3B99-4402-88E1-0C3100F0747A}" presName="hierChild5" presStyleCnt="0"/>
      <dgm:spPr/>
    </dgm:pt>
    <dgm:pt modelId="{B2B60366-06CB-4FF9-9625-DE0A339F001D}" type="pres">
      <dgm:prSet presAssocID="{138D40F9-0817-4FAF-8F1A-103DE9721116}" presName="hierChild5" presStyleCnt="0"/>
      <dgm:spPr/>
    </dgm:pt>
    <dgm:pt modelId="{C640FE6A-A861-447C-A2FD-C410257938A2}" type="pres">
      <dgm:prSet presAssocID="{395CCBC4-C744-481B-96B4-D79DE288A9EC}" presName="Name64" presStyleLbl="parChTrans1D2" presStyleIdx="1" presStyleCnt="2"/>
      <dgm:spPr/>
      <dgm:t>
        <a:bodyPr/>
        <a:lstStyle/>
        <a:p>
          <a:endParaRPr lang="en-US"/>
        </a:p>
      </dgm:t>
    </dgm:pt>
    <dgm:pt modelId="{80DBA369-D7AE-4B78-9370-995B9344BEEF}" type="pres">
      <dgm:prSet presAssocID="{5FD124CC-073F-47DB-97FD-02B2CC426CD0}" presName="hierRoot2" presStyleCnt="0">
        <dgm:presLayoutVars>
          <dgm:hierBranch val="init"/>
        </dgm:presLayoutVars>
      </dgm:prSet>
      <dgm:spPr/>
    </dgm:pt>
    <dgm:pt modelId="{370738C7-7675-47B7-B6A0-0AEB775B3D8E}" type="pres">
      <dgm:prSet presAssocID="{5FD124CC-073F-47DB-97FD-02B2CC426CD0}" presName="rootComposite" presStyleCnt="0"/>
      <dgm:spPr/>
    </dgm:pt>
    <dgm:pt modelId="{E2736225-46F0-4AD8-B4B7-7DF31E3DA2E7}" type="pres">
      <dgm:prSet presAssocID="{5FD124CC-073F-47DB-97FD-02B2CC426CD0}" presName="rootText" presStyleLbl="node2" presStyleIdx="1" presStyleCnt="2" custLinFactNeighborX="754" custLinFactNeighborY="-790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CC72EFE-4550-4478-8F51-60A620566002}" type="pres">
      <dgm:prSet presAssocID="{5FD124CC-073F-47DB-97FD-02B2CC426CD0}" presName="rootConnector" presStyleLbl="node2" presStyleIdx="1" presStyleCnt="2"/>
      <dgm:spPr/>
      <dgm:t>
        <a:bodyPr/>
        <a:lstStyle/>
        <a:p>
          <a:endParaRPr lang="en-US"/>
        </a:p>
      </dgm:t>
    </dgm:pt>
    <dgm:pt modelId="{17558CB1-7E3C-4EC6-80DF-CF9D9FC33AE1}" type="pres">
      <dgm:prSet presAssocID="{5FD124CC-073F-47DB-97FD-02B2CC426CD0}" presName="hierChild4" presStyleCnt="0"/>
      <dgm:spPr/>
    </dgm:pt>
    <dgm:pt modelId="{147F4470-8DE2-49AA-ABCD-9C4278ED1D35}" type="pres">
      <dgm:prSet presAssocID="{5FD124CC-073F-47DB-97FD-02B2CC426CD0}" presName="hierChild5" presStyleCnt="0"/>
      <dgm:spPr/>
    </dgm:pt>
    <dgm:pt modelId="{92D62A72-2F79-46EC-A401-7F9F53045D25}" type="pres">
      <dgm:prSet presAssocID="{2953ABC6-686F-40B7-A513-D10569CF88C3}" presName="hierChild3" presStyleCnt="0"/>
      <dgm:spPr/>
    </dgm:pt>
  </dgm:ptLst>
  <dgm:cxnLst>
    <dgm:cxn modelId="{91184A34-659A-4A4C-A8A6-F996111AE320}" type="presOf" srcId="{2953ABC6-686F-40B7-A513-D10569CF88C3}" destId="{A169690D-F79B-415D-B955-82D8C51AFFAE}" srcOrd="1" destOrd="0" presId="urn:microsoft.com/office/officeart/2009/3/layout/HorizontalOrganizationChart"/>
    <dgm:cxn modelId="{D6901E44-1F4D-4F39-8276-62AD4ED8DC86}" srcId="{AEC0D159-6BA3-4EE8-B5C8-C6FD83A570C1}" destId="{2953ABC6-686F-40B7-A513-D10569CF88C3}" srcOrd="0" destOrd="0" parTransId="{4F99EC5A-7A15-47A7-BC82-0453FD013A98}" sibTransId="{D09B07BD-6919-41C6-93CD-ECBD543F66B4}"/>
    <dgm:cxn modelId="{6ECE02EB-AD23-4FEE-A9AF-F77916009C09}" srcId="{138D40F9-0817-4FAF-8F1A-103DE9721116}" destId="{553AB75B-CAF3-45C2-9E1F-075F46B7998F}" srcOrd="1" destOrd="0" parTransId="{A17B6337-60CD-499B-9862-168BF1161326}" sibTransId="{504B939D-8446-4B34-A329-B4D4ED3CDE78}"/>
    <dgm:cxn modelId="{45375B60-16C6-48DF-A148-816E2B37513E}" type="presOf" srcId="{138D40F9-0817-4FAF-8F1A-103DE9721116}" destId="{41079B12-160B-4C70-AA31-FB3714D6BB5B}" srcOrd="1" destOrd="0" presId="urn:microsoft.com/office/officeart/2009/3/layout/HorizontalOrganizationChart"/>
    <dgm:cxn modelId="{A9D98181-7287-4F2E-B8D2-DF9BA9263CF6}" srcId="{138D40F9-0817-4FAF-8F1A-103DE9721116}" destId="{8A4FC891-3B99-4402-88E1-0C3100F0747A}" srcOrd="2" destOrd="0" parTransId="{F13B5D0D-88E3-4690-BFEB-957A7F9CCAB6}" sibTransId="{1184BA8F-2926-4E41-BD2E-749F24869F1E}"/>
    <dgm:cxn modelId="{4D163AE9-540C-427A-A8A4-FE89390D60CB}" type="presOf" srcId="{8A4FC891-3B99-4402-88E1-0C3100F0747A}" destId="{C59A06D0-F091-400A-8E99-430DA8786530}" srcOrd="0" destOrd="0" presId="urn:microsoft.com/office/officeart/2009/3/layout/HorizontalOrganizationChart"/>
    <dgm:cxn modelId="{3F718907-A9B4-4773-AB2D-3821BD77E984}" type="presOf" srcId="{8A4FC891-3B99-4402-88E1-0C3100F0747A}" destId="{DA937BEB-6209-4A43-A866-4F30A10712AE}" srcOrd="1" destOrd="0" presId="urn:microsoft.com/office/officeart/2009/3/layout/HorizontalOrganizationChart"/>
    <dgm:cxn modelId="{0D06336F-ED42-47D5-A769-4206D4445B7D}" type="presOf" srcId="{F13B5D0D-88E3-4690-BFEB-957A7F9CCAB6}" destId="{F63FFE24-05EA-4D98-9A5A-59266629DD48}" srcOrd="0" destOrd="0" presId="urn:microsoft.com/office/officeart/2009/3/layout/HorizontalOrganizationChart"/>
    <dgm:cxn modelId="{FE792298-CA2C-4282-AED5-2370F2427D92}" type="presOf" srcId="{2953ABC6-686F-40B7-A513-D10569CF88C3}" destId="{4F5CD7A9-A068-4A9C-9000-F25DD52AFC10}" srcOrd="0" destOrd="0" presId="urn:microsoft.com/office/officeart/2009/3/layout/HorizontalOrganizationChart"/>
    <dgm:cxn modelId="{F1669739-8C10-46E7-8AE8-56CA53635D8D}" srcId="{2953ABC6-686F-40B7-A513-D10569CF88C3}" destId="{5FD124CC-073F-47DB-97FD-02B2CC426CD0}" srcOrd="1" destOrd="0" parTransId="{395CCBC4-C744-481B-96B4-D79DE288A9EC}" sibTransId="{8C25DC08-0AE6-4CB4-88EE-AB2C0C6449C1}"/>
    <dgm:cxn modelId="{A114BA20-C106-46EA-A8E6-9D4F3FA5DEAC}" type="presOf" srcId="{553AB75B-CAF3-45C2-9E1F-075F46B7998F}" destId="{54A6F91C-EA42-4998-8BB8-9F3C5E326562}" srcOrd="1" destOrd="0" presId="urn:microsoft.com/office/officeart/2009/3/layout/HorizontalOrganizationChart"/>
    <dgm:cxn modelId="{2CE492B1-C239-4D40-AC24-0763282650AB}" srcId="{2953ABC6-686F-40B7-A513-D10569CF88C3}" destId="{138D40F9-0817-4FAF-8F1A-103DE9721116}" srcOrd="0" destOrd="0" parTransId="{99FAF9A8-399D-4297-B13A-FA15A17B2D5D}" sibTransId="{0F9EBEEA-E1F1-4381-AC2B-7EDD9830D522}"/>
    <dgm:cxn modelId="{1A5AF6B9-BAA7-4E46-AAB7-A365F454E4B1}" type="presOf" srcId="{138D40F9-0817-4FAF-8F1A-103DE9721116}" destId="{6CA8E5BF-9640-4478-BF9C-225ED6944801}" srcOrd="0" destOrd="0" presId="urn:microsoft.com/office/officeart/2009/3/layout/HorizontalOrganizationChart"/>
    <dgm:cxn modelId="{F0D5DB03-BC97-4CE7-A262-B5C15126607B}" type="presOf" srcId="{5FD124CC-073F-47DB-97FD-02B2CC426CD0}" destId="{ECC72EFE-4550-4478-8F51-60A620566002}" srcOrd="1" destOrd="0" presId="urn:microsoft.com/office/officeart/2009/3/layout/HorizontalOrganizationChart"/>
    <dgm:cxn modelId="{4254D1C0-41F1-4E76-BF11-DCAA6CCB2C97}" type="presOf" srcId="{553AB75B-CAF3-45C2-9E1F-075F46B7998F}" destId="{B3A605CD-3110-400C-9C22-C46B76CB7ADC}" srcOrd="0" destOrd="0" presId="urn:microsoft.com/office/officeart/2009/3/layout/HorizontalOrganizationChart"/>
    <dgm:cxn modelId="{CE8AC060-7614-4EA7-9876-0C80305A6BD2}" type="presOf" srcId="{5FD124CC-073F-47DB-97FD-02B2CC426CD0}" destId="{E2736225-46F0-4AD8-B4B7-7DF31E3DA2E7}" srcOrd="0" destOrd="0" presId="urn:microsoft.com/office/officeart/2009/3/layout/HorizontalOrganizationChart"/>
    <dgm:cxn modelId="{7C534BB4-ECC8-490E-9F0A-B9CA09319674}" type="presOf" srcId="{99FAF9A8-399D-4297-B13A-FA15A17B2D5D}" destId="{3ACC2157-C75D-4B2B-BE90-F6B8FE5ED0B2}" srcOrd="0" destOrd="0" presId="urn:microsoft.com/office/officeart/2009/3/layout/HorizontalOrganizationChart"/>
    <dgm:cxn modelId="{5CC1CDEB-FDFD-4269-907D-07C89079B98C}" type="presOf" srcId="{7DD16E23-C785-45D2-879B-9026289FBCB3}" destId="{877CB97D-2113-43DD-A569-4279E354712A}" srcOrd="0" destOrd="0" presId="urn:microsoft.com/office/officeart/2009/3/layout/HorizontalOrganizationChart"/>
    <dgm:cxn modelId="{CF7ECCCA-134E-4760-BB8A-C5B8D82ED612}" type="presOf" srcId="{B22B7010-2523-4EB8-B2DC-2A792448D95C}" destId="{6E282E83-85B4-47FD-B7AA-EE02E1AA1241}" srcOrd="0" destOrd="0" presId="urn:microsoft.com/office/officeart/2009/3/layout/HorizontalOrganizationChart"/>
    <dgm:cxn modelId="{715CE8DF-BDE9-4F23-AAAC-20A8787B08D8}" type="presOf" srcId="{395CCBC4-C744-481B-96B4-D79DE288A9EC}" destId="{C640FE6A-A861-447C-A2FD-C410257938A2}" srcOrd="0" destOrd="0" presId="urn:microsoft.com/office/officeart/2009/3/layout/HorizontalOrganizationChart"/>
    <dgm:cxn modelId="{5D2E69EE-5F7E-46A6-8D32-EAF6F54E5E69}" type="presOf" srcId="{AEC0D159-6BA3-4EE8-B5C8-C6FD83A570C1}" destId="{9DC9EC16-F869-4936-A60E-AD1347F2B24B}" srcOrd="0" destOrd="0" presId="urn:microsoft.com/office/officeart/2009/3/layout/HorizontalOrganizationChart"/>
    <dgm:cxn modelId="{56F359F5-B87F-4C54-BC08-60B7599CC6A9}" type="presOf" srcId="{A17B6337-60CD-499B-9862-168BF1161326}" destId="{75BDFD12-2964-43F9-B9D2-029023A0060F}" srcOrd="0" destOrd="0" presId="urn:microsoft.com/office/officeart/2009/3/layout/HorizontalOrganizationChart"/>
    <dgm:cxn modelId="{87E6C90C-E928-4FB7-A5C2-ACA512D5FD7B}" type="presOf" srcId="{B22B7010-2523-4EB8-B2DC-2A792448D95C}" destId="{B3D4CC59-3D30-43E1-9995-F8251586DC94}" srcOrd="1" destOrd="0" presId="urn:microsoft.com/office/officeart/2009/3/layout/HorizontalOrganizationChart"/>
    <dgm:cxn modelId="{6CD7FA55-2DC1-4C82-9B92-EC4D89C833FE}" srcId="{138D40F9-0817-4FAF-8F1A-103DE9721116}" destId="{B22B7010-2523-4EB8-B2DC-2A792448D95C}" srcOrd="0" destOrd="0" parTransId="{7DD16E23-C785-45D2-879B-9026289FBCB3}" sibTransId="{58B9DD2C-A43D-487B-A107-3F9245FBC5BC}"/>
    <dgm:cxn modelId="{682856FC-22E2-4B9D-9C9D-6FB03E9292F0}" type="presParOf" srcId="{9DC9EC16-F869-4936-A60E-AD1347F2B24B}" destId="{99E650D4-8A90-4E62-AE95-3F608B927FD1}" srcOrd="0" destOrd="0" presId="urn:microsoft.com/office/officeart/2009/3/layout/HorizontalOrganizationChart"/>
    <dgm:cxn modelId="{151BF4D2-9CDE-4BB3-A31B-ADA28544B747}" type="presParOf" srcId="{99E650D4-8A90-4E62-AE95-3F608B927FD1}" destId="{81758A39-6292-4976-A8CA-7BBFD2730577}" srcOrd="0" destOrd="0" presId="urn:microsoft.com/office/officeart/2009/3/layout/HorizontalOrganizationChart"/>
    <dgm:cxn modelId="{409296BE-E5BF-4A1F-8FFC-6E526A1950AB}" type="presParOf" srcId="{81758A39-6292-4976-A8CA-7BBFD2730577}" destId="{4F5CD7A9-A068-4A9C-9000-F25DD52AFC10}" srcOrd="0" destOrd="0" presId="urn:microsoft.com/office/officeart/2009/3/layout/HorizontalOrganizationChart"/>
    <dgm:cxn modelId="{09105E0F-4658-45E7-B2BA-1633A79A8D89}" type="presParOf" srcId="{81758A39-6292-4976-A8CA-7BBFD2730577}" destId="{A169690D-F79B-415D-B955-82D8C51AFFAE}" srcOrd="1" destOrd="0" presId="urn:microsoft.com/office/officeart/2009/3/layout/HorizontalOrganizationChart"/>
    <dgm:cxn modelId="{9D58869D-60BB-4B58-AC41-91DC2C9E5E8F}" type="presParOf" srcId="{99E650D4-8A90-4E62-AE95-3F608B927FD1}" destId="{E66A4C84-50F9-4F41-B475-D826DA227D84}" srcOrd="1" destOrd="0" presId="urn:microsoft.com/office/officeart/2009/3/layout/HorizontalOrganizationChart"/>
    <dgm:cxn modelId="{95350470-4B96-48D0-AF08-51E3D1A9E0EA}" type="presParOf" srcId="{E66A4C84-50F9-4F41-B475-D826DA227D84}" destId="{3ACC2157-C75D-4B2B-BE90-F6B8FE5ED0B2}" srcOrd="0" destOrd="0" presId="urn:microsoft.com/office/officeart/2009/3/layout/HorizontalOrganizationChart"/>
    <dgm:cxn modelId="{1DDDA41D-5805-4902-9351-E2962EC25EDC}" type="presParOf" srcId="{E66A4C84-50F9-4F41-B475-D826DA227D84}" destId="{16F5CD7D-599F-4F25-B720-91398441A3FC}" srcOrd="1" destOrd="0" presId="urn:microsoft.com/office/officeart/2009/3/layout/HorizontalOrganizationChart"/>
    <dgm:cxn modelId="{F6E2ECFC-3FBC-400A-8AAD-CDC776A37758}" type="presParOf" srcId="{16F5CD7D-599F-4F25-B720-91398441A3FC}" destId="{3B3F571B-1E07-4F55-99BF-74735F1495D1}" srcOrd="0" destOrd="0" presId="urn:microsoft.com/office/officeart/2009/3/layout/HorizontalOrganizationChart"/>
    <dgm:cxn modelId="{70857D7F-BECB-4C3F-AF23-732B698C142A}" type="presParOf" srcId="{3B3F571B-1E07-4F55-99BF-74735F1495D1}" destId="{6CA8E5BF-9640-4478-BF9C-225ED6944801}" srcOrd="0" destOrd="0" presId="urn:microsoft.com/office/officeart/2009/3/layout/HorizontalOrganizationChart"/>
    <dgm:cxn modelId="{CFAA7EE7-057C-4700-8020-C1EEC37A4BF4}" type="presParOf" srcId="{3B3F571B-1E07-4F55-99BF-74735F1495D1}" destId="{41079B12-160B-4C70-AA31-FB3714D6BB5B}" srcOrd="1" destOrd="0" presId="urn:microsoft.com/office/officeart/2009/3/layout/HorizontalOrganizationChart"/>
    <dgm:cxn modelId="{3FDB7CB0-C976-4D73-93EF-83909C473753}" type="presParOf" srcId="{16F5CD7D-599F-4F25-B720-91398441A3FC}" destId="{486FA957-6394-45C9-92C5-91FFCD44A253}" srcOrd="1" destOrd="0" presId="urn:microsoft.com/office/officeart/2009/3/layout/HorizontalOrganizationChart"/>
    <dgm:cxn modelId="{99FEFD17-F398-4203-9043-EF061CEB5434}" type="presParOf" srcId="{486FA957-6394-45C9-92C5-91FFCD44A253}" destId="{877CB97D-2113-43DD-A569-4279E354712A}" srcOrd="0" destOrd="0" presId="urn:microsoft.com/office/officeart/2009/3/layout/HorizontalOrganizationChart"/>
    <dgm:cxn modelId="{463548CC-3E14-4BB2-9101-E229A21B1F52}" type="presParOf" srcId="{486FA957-6394-45C9-92C5-91FFCD44A253}" destId="{8C38C52A-4C31-4DFE-B9AA-0DE1BFD89FCC}" srcOrd="1" destOrd="0" presId="urn:microsoft.com/office/officeart/2009/3/layout/HorizontalOrganizationChart"/>
    <dgm:cxn modelId="{218E63CA-B7F0-4C2F-9D04-88A3D2700FEB}" type="presParOf" srcId="{8C38C52A-4C31-4DFE-B9AA-0DE1BFD89FCC}" destId="{CD52E970-C37E-4EE8-9FEA-F4F7E141CD73}" srcOrd="0" destOrd="0" presId="urn:microsoft.com/office/officeart/2009/3/layout/HorizontalOrganizationChart"/>
    <dgm:cxn modelId="{48E89493-76D2-4281-91FE-57DA825807BA}" type="presParOf" srcId="{CD52E970-C37E-4EE8-9FEA-F4F7E141CD73}" destId="{6E282E83-85B4-47FD-B7AA-EE02E1AA1241}" srcOrd="0" destOrd="0" presId="urn:microsoft.com/office/officeart/2009/3/layout/HorizontalOrganizationChart"/>
    <dgm:cxn modelId="{9FF09241-46A5-468E-BFF6-949CD5CF530F}" type="presParOf" srcId="{CD52E970-C37E-4EE8-9FEA-F4F7E141CD73}" destId="{B3D4CC59-3D30-43E1-9995-F8251586DC94}" srcOrd="1" destOrd="0" presId="urn:microsoft.com/office/officeart/2009/3/layout/HorizontalOrganizationChart"/>
    <dgm:cxn modelId="{EA3C3B9B-A5AE-488B-956F-672DE3668677}" type="presParOf" srcId="{8C38C52A-4C31-4DFE-B9AA-0DE1BFD89FCC}" destId="{948C41FE-E99C-4D35-B44C-E7DE82BE4241}" srcOrd="1" destOrd="0" presId="urn:microsoft.com/office/officeart/2009/3/layout/HorizontalOrganizationChart"/>
    <dgm:cxn modelId="{0646BD09-543D-4C89-B325-5B0CBEAC899F}" type="presParOf" srcId="{8C38C52A-4C31-4DFE-B9AA-0DE1BFD89FCC}" destId="{E65E329D-638E-48EF-9D2A-1E6C9372E5CB}" srcOrd="2" destOrd="0" presId="urn:microsoft.com/office/officeart/2009/3/layout/HorizontalOrganizationChart"/>
    <dgm:cxn modelId="{B037ED06-CC08-42B8-9E73-4678DC09F883}" type="presParOf" srcId="{486FA957-6394-45C9-92C5-91FFCD44A253}" destId="{75BDFD12-2964-43F9-B9D2-029023A0060F}" srcOrd="2" destOrd="0" presId="urn:microsoft.com/office/officeart/2009/3/layout/HorizontalOrganizationChart"/>
    <dgm:cxn modelId="{6EF8480E-E3DE-4F79-A083-6B9641EF4A4C}" type="presParOf" srcId="{486FA957-6394-45C9-92C5-91FFCD44A253}" destId="{438361DE-700F-4F8C-A8A8-49F73FFC7D3F}" srcOrd="3" destOrd="0" presId="urn:microsoft.com/office/officeart/2009/3/layout/HorizontalOrganizationChart"/>
    <dgm:cxn modelId="{57C87B76-933D-4A98-A9A3-2AC9E44B8F18}" type="presParOf" srcId="{438361DE-700F-4F8C-A8A8-49F73FFC7D3F}" destId="{3E50DFDC-21B9-4E7B-93D7-EBA9F06E989A}" srcOrd="0" destOrd="0" presId="urn:microsoft.com/office/officeart/2009/3/layout/HorizontalOrganizationChart"/>
    <dgm:cxn modelId="{15028E30-0D40-43CF-8903-6277D6CAB3FE}" type="presParOf" srcId="{3E50DFDC-21B9-4E7B-93D7-EBA9F06E989A}" destId="{B3A605CD-3110-400C-9C22-C46B76CB7ADC}" srcOrd="0" destOrd="0" presId="urn:microsoft.com/office/officeart/2009/3/layout/HorizontalOrganizationChart"/>
    <dgm:cxn modelId="{0A882C58-6B5F-4A2C-ABBC-DB8A94C9D9E3}" type="presParOf" srcId="{3E50DFDC-21B9-4E7B-93D7-EBA9F06E989A}" destId="{54A6F91C-EA42-4998-8BB8-9F3C5E326562}" srcOrd="1" destOrd="0" presId="urn:microsoft.com/office/officeart/2009/3/layout/HorizontalOrganizationChart"/>
    <dgm:cxn modelId="{986A73E5-0022-4579-A6A7-E6E944A3FB6F}" type="presParOf" srcId="{438361DE-700F-4F8C-A8A8-49F73FFC7D3F}" destId="{8B1760E0-123C-4501-981A-36555444994F}" srcOrd="1" destOrd="0" presId="urn:microsoft.com/office/officeart/2009/3/layout/HorizontalOrganizationChart"/>
    <dgm:cxn modelId="{6AB3148B-8F9B-4F83-95B9-2C7E70CBF1D3}" type="presParOf" srcId="{438361DE-700F-4F8C-A8A8-49F73FFC7D3F}" destId="{1B180F15-E228-4AF5-AD83-10474611A768}" srcOrd="2" destOrd="0" presId="urn:microsoft.com/office/officeart/2009/3/layout/HorizontalOrganizationChart"/>
    <dgm:cxn modelId="{18E36007-6AB4-4C0D-8789-ACE6AE1A4461}" type="presParOf" srcId="{486FA957-6394-45C9-92C5-91FFCD44A253}" destId="{F63FFE24-05EA-4D98-9A5A-59266629DD48}" srcOrd="4" destOrd="0" presId="urn:microsoft.com/office/officeart/2009/3/layout/HorizontalOrganizationChart"/>
    <dgm:cxn modelId="{DAB90369-5C4E-4CCA-801A-A733F5926B68}" type="presParOf" srcId="{486FA957-6394-45C9-92C5-91FFCD44A253}" destId="{C63D9772-26F1-4F6F-9C3D-7C1588BA2BD4}" srcOrd="5" destOrd="0" presId="urn:microsoft.com/office/officeart/2009/3/layout/HorizontalOrganizationChart"/>
    <dgm:cxn modelId="{ED340CAD-DB4F-4916-BE1A-6F5FA8269C7B}" type="presParOf" srcId="{C63D9772-26F1-4F6F-9C3D-7C1588BA2BD4}" destId="{50F7CE25-B49E-48F2-BCC3-0A8FBE81A141}" srcOrd="0" destOrd="0" presId="urn:microsoft.com/office/officeart/2009/3/layout/HorizontalOrganizationChart"/>
    <dgm:cxn modelId="{8C3CD8F2-5F45-4B0F-8CF1-23ACFE5CAAD5}" type="presParOf" srcId="{50F7CE25-B49E-48F2-BCC3-0A8FBE81A141}" destId="{C59A06D0-F091-400A-8E99-430DA8786530}" srcOrd="0" destOrd="0" presId="urn:microsoft.com/office/officeart/2009/3/layout/HorizontalOrganizationChart"/>
    <dgm:cxn modelId="{2B50D94C-1CFA-4D69-85AB-D8F96CA1CE03}" type="presParOf" srcId="{50F7CE25-B49E-48F2-BCC3-0A8FBE81A141}" destId="{DA937BEB-6209-4A43-A866-4F30A10712AE}" srcOrd="1" destOrd="0" presId="urn:microsoft.com/office/officeart/2009/3/layout/HorizontalOrganizationChart"/>
    <dgm:cxn modelId="{89778EEE-4D79-4131-AFA3-B7CB7C949B73}" type="presParOf" srcId="{C63D9772-26F1-4F6F-9C3D-7C1588BA2BD4}" destId="{BE1BA790-8C6D-4B1D-B89B-848EBEAE27DB}" srcOrd="1" destOrd="0" presId="urn:microsoft.com/office/officeart/2009/3/layout/HorizontalOrganizationChart"/>
    <dgm:cxn modelId="{3137600A-7029-4D39-BC89-92CDBC0BC7A1}" type="presParOf" srcId="{C63D9772-26F1-4F6F-9C3D-7C1588BA2BD4}" destId="{E6E64A60-06ED-44B0-882A-48D675A06052}" srcOrd="2" destOrd="0" presId="urn:microsoft.com/office/officeart/2009/3/layout/HorizontalOrganizationChart"/>
    <dgm:cxn modelId="{CD346835-E82D-434D-BFA1-7D9198EC5DAA}" type="presParOf" srcId="{16F5CD7D-599F-4F25-B720-91398441A3FC}" destId="{B2B60366-06CB-4FF9-9625-DE0A339F001D}" srcOrd="2" destOrd="0" presId="urn:microsoft.com/office/officeart/2009/3/layout/HorizontalOrganizationChart"/>
    <dgm:cxn modelId="{EE6FAFF0-3BD5-4B41-B7C7-F5D7F459B665}" type="presParOf" srcId="{E66A4C84-50F9-4F41-B475-D826DA227D84}" destId="{C640FE6A-A861-447C-A2FD-C410257938A2}" srcOrd="2" destOrd="0" presId="urn:microsoft.com/office/officeart/2009/3/layout/HorizontalOrganizationChart"/>
    <dgm:cxn modelId="{F3E961B6-7E14-4D95-8A19-AB59CF887D5D}" type="presParOf" srcId="{E66A4C84-50F9-4F41-B475-D826DA227D84}" destId="{80DBA369-D7AE-4B78-9370-995B9344BEEF}" srcOrd="3" destOrd="0" presId="urn:microsoft.com/office/officeart/2009/3/layout/HorizontalOrganizationChart"/>
    <dgm:cxn modelId="{0FF67479-EBBB-4F87-A2A5-DB2196769A33}" type="presParOf" srcId="{80DBA369-D7AE-4B78-9370-995B9344BEEF}" destId="{370738C7-7675-47B7-B6A0-0AEB775B3D8E}" srcOrd="0" destOrd="0" presId="urn:microsoft.com/office/officeart/2009/3/layout/HorizontalOrganizationChart"/>
    <dgm:cxn modelId="{9666A2C3-CE00-4264-849F-854DDE3A1AC9}" type="presParOf" srcId="{370738C7-7675-47B7-B6A0-0AEB775B3D8E}" destId="{E2736225-46F0-4AD8-B4B7-7DF31E3DA2E7}" srcOrd="0" destOrd="0" presId="urn:microsoft.com/office/officeart/2009/3/layout/HorizontalOrganizationChart"/>
    <dgm:cxn modelId="{24D298CB-0FCA-48BC-8E79-0F5FB9915E0A}" type="presParOf" srcId="{370738C7-7675-47B7-B6A0-0AEB775B3D8E}" destId="{ECC72EFE-4550-4478-8F51-60A620566002}" srcOrd="1" destOrd="0" presId="urn:microsoft.com/office/officeart/2009/3/layout/HorizontalOrganizationChart"/>
    <dgm:cxn modelId="{C99EC21E-9954-4191-BB3A-FD9FB963D820}" type="presParOf" srcId="{80DBA369-D7AE-4B78-9370-995B9344BEEF}" destId="{17558CB1-7E3C-4EC6-80DF-CF9D9FC33AE1}" srcOrd="1" destOrd="0" presId="urn:microsoft.com/office/officeart/2009/3/layout/HorizontalOrganizationChart"/>
    <dgm:cxn modelId="{1E54962C-DEC0-468A-BD73-EA1B3CF31D96}" type="presParOf" srcId="{80DBA369-D7AE-4B78-9370-995B9344BEEF}" destId="{147F4470-8DE2-49AA-ABCD-9C4278ED1D35}" srcOrd="2" destOrd="0" presId="urn:microsoft.com/office/officeart/2009/3/layout/HorizontalOrganizationChart"/>
    <dgm:cxn modelId="{28AB71E2-639C-4089-8105-27803C8D306A}" type="presParOf" srcId="{99E650D4-8A90-4E62-AE95-3F608B927FD1}" destId="{92D62A72-2F79-46EC-A401-7F9F53045D2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978FD1-1239-49F9-8ACB-4C4D13926D72}" type="doc">
      <dgm:prSet loTypeId="urn:microsoft.com/office/officeart/2005/8/layout/process1" loCatId="process" qsTypeId="urn:microsoft.com/office/officeart/2005/8/quickstyle/simple1" qsCatId="simple" csTypeId="urn:microsoft.com/office/officeart/2005/8/colors/colorful3" csCatId="colorful" phldr="1"/>
      <dgm:spPr/>
    </dgm:pt>
    <dgm:pt modelId="{CB6A20BD-3F21-4FA0-874B-C3CF2C2F7E6E}">
      <dgm:prSet phldrT="[Text]"/>
      <dgm:spPr/>
      <dgm:t>
        <a:bodyPr/>
        <a:lstStyle/>
        <a:p>
          <a:r>
            <a:rPr lang="en-US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Noise Removal</a:t>
          </a:r>
          <a:endParaRPr lang="en-US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F1FF6F6D-EC40-4C6D-A0E9-2ABB7F3973F3}" type="parTrans" cxnId="{0270F18C-CFCE-425D-8111-050E523CC669}">
      <dgm:prSet/>
      <dgm:spPr/>
      <dgm:t>
        <a:bodyPr/>
        <a:lstStyle/>
        <a:p>
          <a:endParaRPr lang="en-US"/>
        </a:p>
      </dgm:t>
    </dgm:pt>
    <dgm:pt modelId="{1121A027-F745-4961-9D8D-351C48B908B0}" type="sibTrans" cxnId="{0270F18C-CFCE-425D-8111-050E523CC669}">
      <dgm:prSet/>
      <dgm:spPr/>
      <dgm:t>
        <a:bodyPr/>
        <a:lstStyle/>
        <a:p>
          <a:endParaRPr lang="en-US"/>
        </a:p>
      </dgm:t>
    </dgm:pt>
    <dgm:pt modelId="{E26317BB-3E16-46D7-8BE0-472CEB6A357A}">
      <dgm:prSet phldrT="[Text]"/>
      <dgm:spPr/>
      <dgm:t>
        <a:bodyPr/>
        <a:lstStyle/>
        <a:p>
          <a:r>
            <a:rPr lang="en-US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Intensity Homogeneity</a:t>
          </a:r>
          <a:endParaRPr lang="en-US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DFE29999-2FE9-424B-8D3C-052F44595410}" type="parTrans" cxnId="{A33C5E6B-C9E9-472D-A4FE-D46CEA50EC4F}">
      <dgm:prSet/>
      <dgm:spPr/>
      <dgm:t>
        <a:bodyPr/>
        <a:lstStyle/>
        <a:p>
          <a:endParaRPr lang="en-US"/>
        </a:p>
      </dgm:t>
    </dgm:pt>
    <dgm:pt modelId="{A38357A1-FA9E-4F88-BB1A-4F1B7BFEF644}" type="sibTrans" cxnId="{A33C5E6B-C9E9-472D-A4FE-D46CEA50EC4F}">
      <dgm:prSet/>
      <dgm:spPr/>
      <dgm:t>
        <a:bodyPr/>
        <a:lstStyle/>
        <a:p>
          <a:endParaRPr lang="en-US"/>
        </a:p>
      </dgm:t>
    </dgm:pt>
    <dgm:pt modelId="{49833BD6-3AF6-433A-A9CE-B2DDF622E0A7}">
      <dgm:prSet phldrT="[Text]"/>
      <dgm:spPr/>
      <dgm:t>
        <a:bodyPr/>
        <a:lstStyle/>
        <a:p>
          <a:r>
            <a:rPr lang="en-US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Intensity Standardization</a:t>
          </a:r>
          <a:endParaRPr lang="en-US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3FC45982-C94F-4FC6-BB74-A4EF26D8F159}" type="parTrans" cxnId="{7ECDEC63-4F96-4BA6-8B55-0E6F8C155259}">
      <dgm:prSet/>
      <dgm:spPr/>
      <dgm:t>
        <a:bodyPr/>
        <a:lstStyle/>
        <a:p>
          <a:endParaRPr lang="en-US"/>
        </a:p>
      </dgm:t>
    </dgm:pt>
    <dgm:pt modelId="{1779726F-055B-4E2A-BD73-4ADD59FB4CC9}" type="sibTrans" cxnId="{7ECDEC63-4F96-4BA6-8B55-0E6F8C155259}">
      <dgm:prSet/>
      <dgm:spPr/>
      <dgm:t>
        <a:bodyPr/>
        <a:lstStyle/>
        <a:p>
          <a:endParaRPr lang="en-US"/>
        </a:p>
      </dgm:t>
    </dgm:pt>
    <dgm:pt modelId="{10156704-6ABC-4626-8E41-F60A46219482}" type="pres">
      <dgm:prSet presAssocID="{5D978FD1-1239-49F9-8ACB-4C4D13926D72}" presName="Name0" presStyleCnt="0">
        <dgm:presLayoutVars>
          <dgm:dir/>
          <dgm:resizeHandles val="exact"/>
        </dgm:presLayoutVars>
      </dgm:prSet>
      <dgm:spPr/>
    </dgm:pt>
    <dgm:pt modelId="{B14F7BBE-E90F-46DC-A4E1-162775D73BD0}" type="pres">
      <dgm:prSet presAssocID="{CB6A20BD-3F21-4FA0-874B-C3CF2C2F7E6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965F12-A2B4-4150-9738-ECFE192BE6DF}" type="pres">
      <dgm:prSet presAssocID="{1121A027-F745-4961-9D8D-351C48B908B0}" presName="sibTrans" presStyleLbl="sibTrans2D1" presStyleIdx="0" presStyleCnt="2"/>
      <dgm:spPr/>
      <dgm:t>
        <a:bodyPr/>
        <a:lstStyle/>
        <a:p>
          <a:endParaRPr lang="en-US"/>
        </a:p>
      </dgm:t>
    </dgm:pt>
    <dgm:pt modelId="{8D980EBC-D6F9-4060-922B-E3A75CE357D9}" type="pres">
      <dgm:prSet presAssocID="{1121A027-F745-4961-9D8D-351C48B908B0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C56DBC34-D6EC-416F-97BA-9FA671E1C497}" type="pres">
      <dgm:prSet presAssocID="{E26317BB-3E16-46D7-8BE0-472CEB6A357A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2DEE8C-2098-487F-91B5-C00DC69E5F39}" type="pres">
      <dgm:prSet presAssocID="{A38357A1-FA9E-4F88-BB1A-4F1B7BFEF644}" presName="sibTrans" presStyleLbl="sibTrans2D1" presStyleIdx="1" presStyleCnt="2"/>
      <dgm:spPr/>
      <dgm:t>
        <a:bodyPr/>
        <a:lstStyle/>
        <a:p>
          <a:endParaRPr lang="en-US"/>
        </a:p>
      </dgm:t>
    </dgm:pt>
    <dgm:pt modelId="{4E3E065F-80EB-4F66-B436-DC2FFA21F432}" type="pres">
      <dgm:prSet presAssocID="{A38357A1-FA9E-4F88-BB1A-4F1B7BFEF644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DE1DB100-544D-4F5D-A310-6A7265706299}" type="pres">
      <dgm:prSet presAssocID="{49833BD6-3AF6-433A-A9CE-B2DDF622E0A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48DE1D-5ED4-4CFD-AFBA-278F74802A23}" type="presOf" srcId="{1121A027-F745-4961-9D8D-351C48B908B0}" destId="{8D980EBC-D6F9-4060-922B-E3A75CE357D9}" srcOrd="1" destOrd="0" presId="urn:microsoft.com/office/officeart/2005/8/layout/process1"/>
    <dgm:cxn modelId="{FEC30FA6-AB6C-49D8-8EC5-B49B0ED63D9A}" type="presOf" srcId="{49833BD6-3AF6-433A-A9CE-B2DDF622E0A7}" destId="{DE1DB100-544D-4F5D-A310-6A7265706299}" srcOrd="0" destOrd="0" presId="urn:microsoft.com/office/officeart/2005/8/layout/process1"/>
    <dgm:cxn modelId="{0270F18C-CFCE-425D-8111-050E523CC669}" srcId="{5D978FD1-1239-49F9-8ACB-4C4D13926D72}" destId="{CB6A20BD-3F21-4FA0-874B-C3CF2C2F7E6E}" srcOrd="0" destOrd="0" parTransId="{F1FF6F6D-EC40-4C6D-A0E9-2ABB7F3973F3}" sibTransId="{1121A027-F745-4961-9D8D-351C48B908B0}"/>
    <dgm:cxn modelId="{10F31BF9-253C-4270-A05E-AB7A0B093FE6}" type="presOf" srcId="{E26317BB-3E16-46D7-8BE0-472CEB6A357A}" destId="{C56DBC34-D6EC-416F-97BA-9FA671E1C497}" srcOrd="0" destOrd="0" presId="urn:microsoft.com/office/officeart/2005/8/layout/process1"/>
    <dgm:cxn modelId="{3AFE3323-44A2-48B1-A005-C2F0A855CF78}" type="presOf" srcId="{A38357A1-FA9E-4F88-BB1A-4F1B7BFEF644}" destId="{4E3E065F-80EB-4F66-B436-DC2FFA21F432}" srcOrd="1" destOrd="0" presId="urn:microsoft.com/office/officeart/2005/8/layout/process1"/>
    <dgm:cxn modelId="{A33C5E6B-C9E9-472D-A4FE-D46CEA50EC4F}" srcId="{5D978FD1-1239-49F9-8ACB-4C4D13926D72}" destId="{E26317BB-3E16-46D7-8BE0-472CEB6A357A}" srcOrd="1" destOrd="0" parTransId="{DFE29999-2FE9-424B-8D3C-052F44595410}" sibTransId="{A38357A1-FA9E-4F88-BB1A-4F1B7BFEF644}"/>
    <dgm:cxn modelId="{3F44F58C-F9BF-4094-A83A-2D3B0CE42608}" type="presOf" srcId="{A38357A1-FA9E-4F88-BB1A-4F1B7BFEF644}" destId="{E52DEE8C-2098-487F-91B5-C00DC69E5F39}" srcOrd="0" destOrd="0" presId="urn:microsoft.com/office/officeart/2005/8/layout/process1"/>
    <dgm:cxn modelId="{FF9904D4-C973-42B0-B9F8-FADF37820776}" type="presOf" srcId="{1121A027-F745-4961-9D8D-351C48B908B0}" destId="{82965F12-A2B4-4150-9738-ECFE192BE6DF}" srcOrd="0" destOrd="0" presId="urn:microsoft.com/office/officeart/2005/8/layout/process1"/>
    <dgm:cxn modelId="{1BD4D483-8DF4-422D-9DDC-E4E8DE05C77F}" type="presOf" srcId="{CB6A20BD-3F21-4FA0-874B-C3CF2C2F7E6E}" destId="{B14F7BBE-E90F-46DC-A4E1-162775D73BD0}" srcOrd="0" destOrd="0" presId="urn:microsoft.com/office/officeart/2005/8/layout/process1"/>
    <dgm:cxn modelId="{6D898E57-EBAC-4B9C-9AAE-18E8268179C1}" type="presOf" srcId="{5D978FD1-1239-49F9-8ACB-4C4D13926D72}" destId="{10156704-6ABC-4626-8E41-F60A46219482}" srcOrd="0" destOrd="0" presId="urn:microsoft.com/office/officeart/2005/8/layout/process1"/>
    <dgm:cxn modelId="{7ECDEC63-4F96-4BA6-8B55-0E6F8C155259}" srcId="{5D978FD1-1239-49F9-8ACB-4C4D13926D72}" destId="{49833BD6-3AF6-433A-A9CE-B2DDF622E0A7}" srcOrd="2" destOrd="0" parTransId="{3FC45982-C94F-4FC6-BB74-A4EF26D8F159}" sibTransId="{1779726F-055B-4E2A-BD73-4ADD59FB4CC9}"/>
    <dgm:cxn modelId="{29091D69-31B7-4C8C-96D4-FF27B0742DE4}" type="presParOf" srcId="{10156704-6ABC-4626-8E41-F60A46219482}" destId="{B14F7BBE-E90F-46DC-A4E1-162775D73BD0}" srcOrd="0" destOrd="0" presId="urn:microsoft.com/office/officeart/2005/8/layout/process1"/>
    <dgm:cxn modelId="{93DB1819-0F8A-42DA-934D-EC231C8888E7}" type="presParOf" srcId="{10156704-6ABC-4626-8E41-F60A46219482}" destId="{82965F12-A2B4-4150-9738-ECFE192BE6DF}" srcOrd="1" destOrd="0" presId="urn:microsoft.com/office/officeart/2005/8/layout/process1"/>
    <dgm:cxn modelId="{5F3B76F1-06EF-440A-9598-6475B6199C57}" type="presParOf" srcId="{82965F12-A2B4-4150-9738-ECFE192BE6DF}" destId="{8D980EBC-D6F9-4060-922B-E3A75CE357D9}" srcOrd="0" destOrd="0" presId="urn:microsoft.com/office/officeart/2005/8/layout/process1"/>
    <dgm:cxn modelId="{A1C2594E-0D2E-4E4F-AF45-255B41553423}" type="presParOf" srcId="{10156704-6ABC-4626-8E41-F60A46219482}" destId="{C56DBC34-D6EC-416F-97BA-9FA671E1C497}" srcOrd="2" destOrd="0" presId="urn:microsoft.com/office/officeart/2005/8/layout/process1"/>
    <dgm:cxn modelId="{C1C6626F-F4C7-49CB-A225-76BE980B9895}" type="presParOf" srcId="{10156704-6ABC-4626-8E41-F60A46219482}" destId="{E52DEE8C-2098-487F-91B5-C00DC69E5F39}" srcOrd="3" destOrd="0" presId="urn:microsoft.com/office/officeart/2005/8/layout/process1"/>
    <dgm:cxn modelId="{2F7DAE78-F854-4FA8-BB24-F1B39E453900}" type="presParOf" srcId="{E52DEE8C-2098-487F-91B5-C00DC69E5F39}" destId="{4E3E065F-80EB-4F66-B436-DC2FFA21F432}" srcOrd="0" destOrd="0" presId="urn:microsoft.com/office/officeart/2005/8/layout/process1"/>
    <dgm:cxn modelId="{8A5218BF-2A35-4B60-8767-2415A32ACF93}" type="presParOf" srcId="{10156704-6ABC-4626-8E41-F60A46219482}" destId="{DE1DB100-544D-4F5D-A310-6A726570629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EC0D159-6BA3-4EE8-B5C8-C6FD83A570C1}" type="doc">
      <dgm:prSet loTypeId="urn:microsoft.com/office/officeart/2009/3/layout/HorizontalOrganizationChart" loCatId="hierarchy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2953ABC6-686F-40B7-A513-D10569CF88C3}">
      <dgm:prSet phldrT="[Text]" custT="1"/>
      <dgm:spPr/>
      <dgm:t>
        <a:bodyPr/>
        <a:lstStyle/>
        <a:p>
          <a:r>
            <a:rPr lang="en-US" sz="2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Types</a:t>
          </a:r>
          <a:endParaRPr lang="en-US" sz="24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4F99EC5A-7A15-47A7-BC82-0453FD013A98}" type="parTrans" cxnId="{D6901E44-1F4D-4F39-8276-62AD4ED8DC86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D09B07BD-6919-41C6-93CD-ECBD543F66B4}" type="sibTrans" cxnId="{D6901E44-1F4D-4F39-8276-62AD4ED8DC86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138D40F9-0817-4FAF-8F1A-103DE9721116}">
      <dgm:prSet phldrT="[Text]" custT="1"/>
      <dgm:spPr/>
      <dgm:t>
        <a:bodyPr/>
        <a:lstStyle/>
        <a:p>
          <a:r>
            <a:rPr lang="en-US" sz="2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Primary</a:t>
          </a:r>
          <a:endParaRPr lang="en-US" sz="24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99FAF9A8-399D-4297-B13A-FA15A17B2D5D}" type="parTrans" cxnId="{2CE492B1-C239-4D40-AC24-0763282650AB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0F9EBEEA-E1F1-4381-AC2B-7EDD9830D522}" type="sibTrans" cxnId="{2CE492B1-C239-4D40-AC24-0763282650AB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5FD124CC-073F-47DB-97FD-02B2CC426CD0}">
      <dgm:prSet phldrT="[Text]" custT="1"/>
      <dgm:spPr/>
      <dgm:t>
        <a:bodyPr/>
        <a:lstStyle/>
        <a:p>
          <a:r>
            <a:rPr lang="en-US" sz="2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Secondary</a:t>
          </a:r>
          <a:endParaRPr lang="en-US" sz="24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395CCBC4-C744-481B-96B4-D79DE288A9EC}" type="parTrans" cxnId="{F1669739-8C10-46E7-8AE8-56CA53635D8D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8C25DC08-0AE6-4CB4-88EE-AB2C0C6449C1}" type="sibTrans" cxnId="{F1669739-8C10-46E7-8AE8-56CA53635D8D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B22B7010-2523-4EB8-B2DC-2A792448D95C}">
      <dgm:prSet custT="1"/>
      <dgm:spPr/>
      <dgm:t>
        <a:bodyPr/>
        <a:lstStyle/>
        <a:p>
          <a:r>
            <a:rPr lang="en-US" sz="2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Meningioma</a:t>
          </a:r>
          <a:endParaRPr lang="en-US" sz="24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7DD16E23-C785-45D2-879B-9026289FBCB3}" type="parTrans" cxnId="{6CD7FA55-2DC1-4C82-9B92-EC4D89C833FE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58B9DD2C-A43D-487B-A107-3F9245FBC5BC}" type="sibTrans" cxnId="{6CD7FA55-2DC1-4C82-9B92-EC4D89C833FE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553AB75B-CAF3-45C2-9E1F-075F46B7998F}">
      <dgm:prSet custT="1"/>
      <dgm:spPr/>
      <dgm:t>
        <a:bodyPr/>
        <a:lstStyle/>
        <a:p>
          <a:r>
            <a:rPr lang="en-US" sz="2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Pituitary adenoma</a:t>
          </a:r>
          <a:endParaRPr lang="en-US" sz="24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A17B6337-60CD-499B-9862-168BF1161326}" type="parTrans" cxnId="{6ECE02EB-AD23-4FEE-A9AF-F77916009C09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504B939D-8446-4B34-A329-B4D4ED3CDE78}" type="sibTrans" cxnId="{6ECE02EB-AD23-4FEE-A9AF-F77916009C09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8A4FC891-3B99-4402-88E1-0C3100F0747A}">
      <dgm:prSet custT="1"/>
      <dgm:spPr/>
      <dgm:t>
        <a:bodyPr/>
        <a:lstStyle/>
        <a:p>
          <a:r>
            <a:rPr lang="en-US" sz="2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Glioma</a:t>
          </a:r>
          <a:endParaRPr lang="en-US" sz="24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F13B5D0D-88E3-4690-BFEB-957A7F9CCAB6}" type="parTrans" cxnId="{A9D98181-7287-4F2E-B8D2-DF9BA9263CF6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1184BA8F-2926-4E41-BD2E-749F24869F1E}" type="sibTrans" cxnId="{A9D98181-7287-4F2E-B8D2-DF9BA9263CF6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9DC9EC16-F869-4936-A60E-AD1347F2B24B}" type="pres">
      <dgm:prSet presAssocID="{AEC0D159-6BA3-4EE8-B5C8-C6FD83A570C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9E650D4-8A90-4E62-AE95-3F608B927FD1}" type="pres">
      <dgm:prSet presAssocID="{2953ABC6-686F-40B7-A513-D10569CF88C3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1758A39-6292-4976-A8CA-7BBFD2730577}" type="pres">
      <dgm:prSet presAssocID="{2953ABC6-686F-40B7-A513-D10569CF88C3}" presName="rootComposite1" presStyleCnt="0"/>
      <dgm:spPr/>
      <dgm:t>
        <a:bodyPr/>
        <a:lstStyle/>
        <a:p>
          <a:endParaRPr lang="en-US"/>
        </a:p>
      </dgm:t>
    </dgm:pt>
    <dgm:pt modelId="{4F5CD7A9-A068-4A9C-9000-F25DD52AFC10}" type="pres">
      <dgm:prSet presAssocID="{2953ABC6-686F-40B7-A513-D10569CF88C3}" presName="rootText1" presStyleLbl="node0" presStyleIdx="0" presStyleCnt="1" custScaleX="65044" custLinFactNeighborX="775" custLinFactNeighborY="-919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169690D-F79B-415D-B955-82D8C51AFFAE}" type="pres">
      <dgm:prSet presAssocID="{2953ABC6-686F-40B7-A513-D10569CF88C3}" presName="rootConnector1" presStyleLbl="node1" presStyleIdx="0" presStyleCnt="0"/>
      <dgm:spPr/>
      <dgm:t>
        <a:bodyPr/>
        <a:lstStyle/>
        <a:p>
          <a:endParaRPr lang="en-US"/>
        </a:p>
      </dgm:t>
    </dgm:pt>
    <dgm:pt modelId="{E66A4C84-50F9-4F41-B475-D826DA227D84}" type="pres">
      <dgm:prSet presAssocID="{2953ABC6-686F-40B7-A513-D10569CF88C3}" presName="hierChild2" presStyleCnt="0"/>
      <dgm:spPr/>
      <dgm:t>
        <a:bodyPr/>
        <a:lstStyle/>
        <a:p>
          <a:endParaRPr lang="en-US"/>
        </a:p>
      </dgm:t>
    </dgm:pt>
    <dgm:pt modelId="{3ACC2157-C75D-4B2B-BE90-F6B8FE5ED0B2}" type="pres">
      <dgm:prSet presAssocID="{99FAF9A8-399D-4297-B13A-FA15A17B2D5D}" presName="Name64" presStyleLbl="parChTrans1D2" presStyleIdx="0" presStyleCnt="2"/>
      <dgm:spPr/>
      <dgm:t>
        <a:bodyPr/>
        <a:lstStyle/>
        <a:p>
          <a:endParaRPr lang="en-US"/>
        </a:p>
      </dgm:t>
    </dgm:pt>
    <dgm:pt modelId="{16F5CD7D-599F-4F25-B720-91398441A3FC}" type="pres">
      <dgm:prSet presAssocID="{138D40F9-0817-4FAF-8F1A-103DE9721116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B3F571B-1E07-4F55-99BF-74735F1495D1}" type="pres">
      <dgm:prSet presAssocID="{138D40F9-0817-4FAF-8F1A-103DE9721116}" presName="rootComposite" presStyleCnt="0"/>
      <dgm:spPr/>
      <dgm:t>
        <a:bodyPr/>
        <a:lstStyle/>
        <a:p>
          <a:endParaRPr lang="en-US"/>
        </a:p>
      </dgm:t>
    </dgm:pt>
    <dgm:pt modelId="{6CA8E5BF-9640-4478-BF9C-225ED6944801}" type="pres">
      <dgm:prSet presAssocID="{138D40F9-0817-4FAF-8F1A-103DE9721116}" presName="rootText" presStyleLbl="node2" presStyleIdx="0" presStyleCnt="2" custLinFactNeighborX="93" custLinFactNeighborY="-437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1079B12-160B-4C70-AA31-FB3714D6BB5B}" type="pres">
      <dgm:prSet presAssocID="{138D40F9-0817-4FAF-8F1A-103DE9721116}" presName="rootConnector" presStyleLbl="node2" presStyleIdx="0" presStyleCnt="2"/>
      <dgm:spPr/>
      <dgm:t>
        <a:bodyPr/>
        <a:lstStyle/>
        <a:p>
          <a:endParaRPr lang="en-US"/>
        </a:p>
      </dgm:t>
    </dgm:pt>
    <dgm:pt modelId="{486FA957-6394-45C9-92C5-91FFCD44A253}" type="pres">
      <dgm:prSet presAssocID="{138D40F9-0817-4FAF-8F1A-103DE9721116}" presName="hierChild4" presStyleCnt="0"/>
      <dgm:spPr/>
      <dgm:t>
        <a:bodyPr/>
        <a:lstStyle/>
        <a:p>
          <a:endParaRPr lang="en-US"/>
        </a:p>
      </dgm:t>
    </dgm:pt>
    <dgm:pt modelId="{877CB97D-2113-43DD-A569-4279E354712A}" type="pres">
      <dgm:prSet presAssocID="{7DD16E23-C785-45D2-879B-9026289FBCB3}" presName="Name64" presStyleLbl="parChTrans1D3" presStyleIdx="0" presStyleCnt="3"/>
      <dgm:spPr/>
      <dgm:t>
        <a:bodyPr/>
        <a:lstStyle/>
        <a:p>
          <a:endParaRPr lang="en-US"/>
        </a:p>
      </dgm:t>
    </dgm:pt>
    <dgm:pt modelId="{8C38C52A-4C31-4DFE-B9AA-0DE1BFD89FCC}" type="pres">
      <dgm:prSet presAssocID="{B22B7010-2523-4EB8-B2DC-2A792448D95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D52E970-C37E-4EE8-9FEA-F4F7E141CD73}" type="pres">
      <dgm:prSet presAssocID="{B22B7010-2523-4EB8-B2DC-2A792448D95C}" presName="rootComposite" presStyleCnt="0"/>
      <dgm:spPr/>
      <dgm:t>
        <a:bodyPr/>
        <a:lstStyle/>
        <a:p>
          <a:endParaRPr lang="en-US"/>
        </a:p>
      </dgm:t>
    </dgm:pt>
    <dgm:pt modelId="{6E282E83-85B4-47FD-B7AA-EE02E1AA1241}" type="pres">
      <dgm:prSet presAssocID="{B22B7010-2523-4EB8-B2DC-2A792448D95C}" presName="rootText" presStyleLbl="node3" presStyleIdx="0" presStyleCnt="3" custLinFactY="-7133" custLinFactNeighborX="-363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D4CC59-3D30-43E1-9995-F8251586DC94}" type="pres">
      <dgm:prSet presAssocID="{B22B7010-2523-4EB8-B2DC-2A792448D95C}" presName="rootConnector" presStyleLbl="node3" presStyleIdx="0" presStyleCnt="3"/>
      <dgm:spPr/>
      <dgm:t>
        <a:bodyPr/>
        <a:lstStyle/>
        <a:p>
          <a:endParaRPr lang="en-US"/>
        </a:p>
      </dgm:t>
    </dgm:pt>
    <dgm:pt modelId="{948C41FE-E99C-4D35-B44C-E7DE82BE4241}" type="pres">
      <dgm:prSet presAssocID="{B22B7010-2523-4EB8-B2DC-2A792448D95C}" presName="hierChild4" presStyleCnt="0"/>
      <dgm:spPr/>
      <dgm:t>
        <a:bodyPr/>
        <a:lstStyle/>
        <a:p>
          <a:endParaRPr lang="en-US"/>
        </a:p>
      </dgm:t>
    </dgm:pt>
    <dgm:pt modelId="{E65E329D-638E-48EF-9D2A-1E6C9372E5CB}" type="pres">
      <dgm:prSet presAssocID="{B22B7010-2523-4EB8-B2DC-2A792448D95C}" presName="hierChild5" presStyleCnt="0"/>
      <dgm:spPr/>
      <dgm:t>
        <a:bodyPr/>
        <a:lstStyle/>
        <a:p>
          <a:endParaRPr lang="en-US"/>
        </a:p>
      </dgm:t>
    </dgm:pt>
    <dgm:pt modelId="{75BDFD12-2964-43F9-B9D2-029023A0060F}" type="pres">
      <dgm:prSet presAssocID="{A17B6337-60CD-499B-9862-168BF1161326}" presName="Name64" presStyleLbl="parChTrans1D3" presStyleIdx="1" presStyleCnt="3"/>
      <dgm:spPr/>
      <dgm:t>
        <a:bodyPr/>
        <a:lstStyle/>
        <a:p>
          <a:endParaRPr lang="en-US"/>
        </a:p>
      </dgm:t>
    </dgm:pt>
    <dgm:pt modelId="{438361DE-700F-4F8C-A8A8-49F73FFC7D3F}" type="pres">
      <dgm:prSet presAssocID="{553AB75B-CAF3-45C2-9E1F-075F46B7998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E50DFDC-21B9-4E7B-93D7-EBA9F06E989A}" type="pres">
      <dgm:prSet presAssocID="{553AB75B-CAF3-45C2-9E1F-075F46B7998F}" presName="rootComposite" presStyleCnt="0"/>
      <dgm:spPr/>
      <dgm:t>
        <a:bodyPr/>
        <a:lstStyle/>
        <a:p>
          <a:endParaRPr lang="en-US"/>
        </a:p>
      </dgm:t>
    </dgm:pt>
    <dgm:pt modelId="{B3A605CD-3110-400C-9C22-C46B76CB7ADC}" type="pres">
      <dgm:prSet presAssocID="{553AB75B-CAF3-45C2-9E1F-075F46B7998F}" presName="rootText" presStyleLbl="node3" presStyleIdx="1" presStyleCnt="3" custLinFactNeighborX="-524" custLinFactNeighborY="-437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A6F91C-EA42-4998-8BB8-9F3C5E326562}" type="pres">
      <dgm:prSet presAssocID="{553AB75B-CAF3-45C2-9E1F-075F46B7998F}" presName="rootConnector" presStyleLbl="node3" presStyleIdx="1" presStyleCnt="3"/>
      <dgm:spPr/>
      <dgm:t>
        <a:bodyPr/>
        <a:lstStyle/>
        <a:p>
          <a:endParaRPr lang="en-US"/>
        </a:p>
      </dgm:t>
    </dgm:pt>
    <dgm:pt modelId="{8B1760E0-123C-4501-981A-36555444994F}" type="pres">
      <dgm:prSet presAssocID="{553AB75B-CAF3-45C2-9E1F-075F46B7998F}" presName="hierChild4" presStyleCnt="0"/>
      <dgm:spPr/>
      <dgm:t>
        <a:bodyPr/>
        <a:lstStyle/>
        <a:p>
          <a:endParaRPr lang="en-US"/>
        </a:p>
      </dgm:t>
    </dgm:pt>
    <dgm:pt modelId="{1B180F15-E228-4AF5-AD83-10474611A768}" type="pres">
      <dgm:prSet presAssocID="{553AB75B-CAF3-45C2-9E1F-075F46B7998F}" presName="hierChild5" presStyleCnt="0"/>
      <dgm:spPr/>
      <dgm:t>
        <a:bodyPr/>
        <a:lstStyle/>
        <a:p>
          <a:endParaRPr lang="en-US"/>
        </a:p>
      </dgm:t>
    </dgm:pt>
    <dgm:pt modelId="{F63FFE24-05EA-4D98-9A5A-59266629DD48}" type="pres">
      <dgm:prSet presAssocID="{F13B5D0D-88E3-4690-BFEB-957A7F9CCAB6}" presName="Name64" presStyleLbl="parChTrans1D3" presStyleIdx="2" presStyleCnt="3"/>
      <dgm:spPr/>
      <dgm:t>
        <a:bodyPr/>
        <a:lstStyle/>
        <a:p>
          <a:endParaRPr lang="en-US"/>
        </a:p>
      </dgm:t>
    </dgm:pt>
    <dgm:pt modelId="{C63D9772-26F1-4F6F-9C3D-7C1588BA2BD4}" type="pres">
      <dgm:prSet presAssocID="{8A4FC891-3B99-4402-88E1-0C3100F0747A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50F7CE25-B49E-48F2-BCC3-0A8FBE81A141}" type="pres">
      <dgm:prSet presAssocID="{8A4FC891-3B99-4402-88E1-0C3100F0747A}" presName="rootComposite" presStyleCnt="0"/>
      <dgm:spPr/>
      <dgm:t>
        <a:bodyPr/>
        <a:lstStyle/>
        <a:p>
          <a:endParaRPr lang="en-US"/>
        </a:p>
      </dgm:t>
    </dgm:pt>
    <dgm:pt modelId="{C59A06D0-F091-400A-8E99-430DA8786530}" type="pres">
      <dgm:prSet presAssocID="{8A4FC891-3B99-4402-88E1-0C3100F0747A}" presName="rootText" presStyleLbl="node3" presStyleIdx="2" presStyleCnt="3" custScaleX="88248" custLinFactNeighborX="-273" custLinFactNeighborY="9818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A937BEB-6209-4A43-A866-4F30A10712AE}" type="pres">
      <dgm:prSet presAssocID="{8A4FC891-3B99-4402-88E1-0C3100F0747A}" presName="rootConnector" presStyleLbl="node3" presStyleIdx="2" presStyleCnt="3"/>
      <dgm:spPr/>
      <dgm:t>
        <a:bodyPr/>
        <a:lstStyle/>
        <a:p>
          <a:endParaRPr lang="en-US"/>
        </a:p>
      </dgm:t>
    </dgm:pt>
    <dgm:pt modelId="{BE1BA790-8C6D-4B1D-B89B-848EBEAE27DB}" type="pres">
      <dgm:prSet presAssocID="{8A4FC891-3B99-4402-88E1-0C3100F0747A}" presName="hierChild4" presStyleCnt="0"/>
      <dgm:spPr/>
      <dgm:t>
        <a:bodyPr/>
        <a:lstStyle/>
        <a:p>
          <a:endParaRPr lang="en-US"/>
        </a:p>
      </dgm:t>
    </dgm:pt>
    <dgm:pt modelId="{E6E64A60-06ED-44B0-882A-48D675A06052}" type="pres">
      <dgm:prSet presAssocID="{8A4FC891-3B99-4402-88E1-0C3100F0747A}" presName="hierChild5" presStyleCnt="0"/>
      <dgm:spPr/>
      <dgm:t>
        <a:bodyPr/>
        <a:lstStyle/>
        <a:p>
          <a:endParaRPr lang="en-US"/>
        </a:p>
      </dgm:t>
    </dgm:pt>
    <dgm:pt modelId="{B2B60366-06CB-4FF9-9625-DE0A339F001D}" type="pres">
      <dgm:prSet presAssocID="{138D40F9-0817-4FAF-8F1A-103DE9721116}" presName="hierChild5" presStyleCnt="0"/>
      <dgm:spPr/>
      <dgm:t>
        <a:bodyPr/>
        <a:lstStyle/>
        <a:p>
          <a:endParaRPr lang="en-US"/>
        </a:p>
      </dgm:t>
    </dgm:pt>
    <dgm:pt modelId="{C640FE6A-A861-447C-A2FD-C410257938A2}" type="pres">
      <dgm:prSet presAssocID="{395CCBC4-C744-481B-96B4-D79DE288A9EC}" presName="Name64" presStyleLbl="parChTrans1D2" presStyleIdx="1" presStyleCnt="2"/>
      <dgm:spPr/>
      <dgm:t>
        <a:bodyPr/>
        <a:lstStyle/>
        <a:p>
          <a:endParaRPr lang="en-US"/>
        </a:p>
      </dgm:t>
    </dgm:pt>
    <dgm:pt modelId="{80DBA369-D7AE-4B78-9370-995B9344BEEF}" type="pres">
      <dgm:prSet presAssocID="{5FD124CC-073F-47DB-97FD-02B2CC426CD0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70738C7-7675-47B7-B6A0-0AEB775B3D8E}" type="pres">
      <dgm:prSet presAssocID="{5FD124CC-073F-47DB-97FD-02B2CC426CD0}" presName="rootComposite" presStyleCnt="0"/>
      <dgm:spPr/>
      <dgm:t>
        <a:bodyPr/>
        <a:lstStyle/>
        <a:p>
          <a:endParaRPr lang="en-US"/>
        </a:p>
      </dgm:t>
    </dgm:pt>
    <dgm:pt modelId="{E2736225-46F0-4AD8-B4B7-7DF31E3DA2E7}" type="pres">
      <dgm:prSet presAssocID="{5FD124CC-073F-47DB-97FD-02B2CC426CD0}" presName="rootText" presStyleLbl="node2" presStyleIdx="1" presStyleCnt="2" custLinFactNeighborX="754" custLinFactNeighborY="-790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CC72EFE-4550-4478-8F51-60A620566002}" type="pres">
      <dgm:prSet presAssocID="{5FD124CC-073F-47DB-97FD-02B2CC426CD0}" presName="rootConnector" presStyleLbl="node2" presStyleIdx="1" presStyleCnt="2"/>
      <dgm:spPr/>
      <dgm:t>
        <a:bodyPr/>
        <a:lstStyle/>
        <a:p>
          <a:endParaRPr lang="en-US"/>
        </a:p>
      </dgm:t>
    </dgm:pt>
    <dgm:pt modelId="{17558CB1-7E3C-4EC6-80DF-CF9D9FC33AE1}" type="pres">
      <dgm:prSet presAssocID="{5FD124CC-073F-47DB-97FD-02B2CC426CD0}" presName="hierChild4" presStyleCnt="0"/>
      <dgm:spPr/>
      <dgm:t>
        <a:bodyPr/>
        <a:lstStyle/>
        <a:p>
          <a:endParaRPr lang="en-US"/>
        </a:p>
      </dgm:t>
    </dgm:pt>
    <dgm:pt modelId="{147F4470-8DE2-49AA-ABCD-9C4278ED1D35}" type="pres">
      <dgm:prSet presAssocID="{5FD124CC-073F-47DB-97FD-02B2CC426CD0}" presName="hierChild5" presStyleCnt="0"/>
      <dgm:spPr/>
      <dgm:t>
        <a:bodyPr/>
        <a:lstStyle/>
        <a:p>
          <a:endParaRPr lang="en-US"/>
        </a:p>
      </dgm:t>
    </dgm:pt>
    <dgm:pt modelId="{92D62A72-2F79-46EC-A401-7F9F53045D25}" type="pres">
      <dgm:prSet presAssocID="{2953ABC6-686F-40B7-A513-D10569CF88C3}" presName="hierChild3" presStyleCnt="0"/>
      <dgm:spPr/>
      <dgm:t>
        <a:bodyPr/>
        <a:lstStyle/>
        <a:p>
          <a:endParaRPr lang="en-US"/>
        </a:p>
      </dgm:t>
    </dgm:pt>
  </dgm:ptLst>
  <dgm:cxnLst>
    <dgm:cxn modelId="{F0C16270-5DBC-46C9-B721-6933CCE49C93}" type="presOf" srcId="{8A4FC891-3B99-4402-88E1-0C3100F0747A}" destId="{C59A06D0-F091-400A-8E99-430DA8786530}" srcOrd="0" destOrd="0" presId="urn:microsoft.com/office/officeart/2009/3/layout/HorizontalOrganizationChart"/>
    <dgm:cxn modelId="{AF7D76D3-1312-424D-A907-1FE8834C8063}" type="presOf" srcId="{2953ABC6-686F-40B7-A513-D10569CF88C3}" destId="{4F5CD7A9-A068-4A9C-9000-F25DD52AFC10}" srcOrd="0" destOrd="0" presId="urn:microsoft.com/office/officeart/2009/3/layout/HorizontalOrganizationChart"/>
    <dgm:cxn modelId="{C3FD9881-370F-405C-8179-2E65060FC195}" type="presOf" srcId="{B22B7010-2523-4EB8-B2DC-2A792448D95C}" destId="{B3D4CC59-3D30-43E1-9995-F8251586DC94}" srcOrd="1" destOrd="0" presId="urn:microsoft.com/office/officeart/2009/3/layout/HorizontalOrganizationChart"/>
    <dgm:cxn modelId="{931A24CA-D7B4-42F3-A4BA-5EE2D16370BA}" type="presOf" srcId="{8A4FC891-3B99-4402-88E1-0C3100F0747A}" destId="{DA937BEB-6209-4A43-A866-4F30A10712AE}" srcOrd="1" destOrd="0" presId="urn:microsoft.com/office/officeart/2009/3/layout/HorizontalOrganizationChart"/>
    <dgm:cxn modelId="{6A7F61BE-6378-4DC9-9462-F1794F0CDD36}" type="presOf" srcId="{5FD124CC-073F-47DB-97FD-02B2CC426CD0}" destId="{ECC72EFE-4550-4478-8F51-60A620566002}" srcOrd="1" destOrd="0" presId="urn:microsoft.com/office/officeart/2009/3/layout/HorizontalOrganizationChart"/>
    <dgm:cxn modelId="{73361C4C-A002-4F04-8ED8-350FCE3A7F2F}" type="presOf" srcId="{2953ABC6-686F-40B7-A513-D10569CF88C3}" destId="{A169690D-F79B-415D-B955-82D8C51AFFAE}" srcOrd="1" destOrd="0" presId="urn:microsoft.com/office/officeart/2009/3/layout/HorizontalOrganizationChart"/>
    <dgm:cxn modelId="{97B7DFB4-D608-4BA1-A6F1-30A7A5391B64}" type="presOf" srcId="{138D40F9-0817-4FAF-8F1A-103DE9721116}" destId="{41079B12-160B-4C70-AA31-FB3714D6BB5B}" srcOrd="1" destOrd="0" presId="urn:microsoft.com/office/officeart/2009/3/layout/HorizontalOrganizationChart"/>
    <dgm:cxn modelId="{AD0767F7-89B3-4444-A5FA-1A736447F4A1}" type="presOf" srcId="{99FAF9A8-399D-4297-B13A-FA15A17B2D5D}" destId="{3ACC2157-C75D-4B2B-BE90-F6B8FE5ED0B2}" srcOrd="0" destOrd="0" presId="urn:microsoft.com/office/officeart/2009/3/layout/HorizontalOrganizationChart"/>
    <dgm:cxn modelId="{6C0743E9-DA7F-46F9-BCAA-170250F5F036}" type="presOf" srcId="{AEC0D159-6BA3-4EE8-B5C8-C6FD83A570C1}" destId="{9DC9EC16-F869-4936-A60E-AD1347F2B24B}" srcOrd="0" destOrd="0" presId="urn:microsoft.com/office/officeart/2009/3/layout/HorizontalOrganizationChart"/>
    <dgm:cxn modelId="{6ECE02EB-AD23-4FEE-A9AF-F77916009C09}" srcId="{138D40F9-0817-4FAF-8F1A-103DE9721116}" destId="{553AB75B-CAF3-45C2-9E1F-075F46B7998F}" srcOrd="1" destOrd="0" parTransId="{A17B6337-60CD-499B-9862-168BF1161326}" sibTransId="{504B939D-8446-4B34-A329-B4D4ED3CDE78}"/>
    <dgm:cxn modelId="{D29EDC5B-1ED3-4479-AB26-041CA5256C5B}" type="presOf" srcId="{B22B7010-2523-4EB8-B2DC-2A792448D95C}" destId="{6E282E83-85B4-47FD-B7AA-EE02E1AA1241}" srcOrd="0" destOrd="0" presId="urn:microsoft.com/office/officeart/2009/3/layout/HorizontalOrganizationChart"/>
    <dgm:cxn modelId="{D6901E44-1F4D-4F39-8276-62AD4ED8DC86}" srcId="{AEC0D159-6BA3-4EE8-B5C8-C6FD83A570C1}" destId="{2953ABC6-686F-40B7-A513-D10569CF88C3}" srcOrd="0" destOrd="0" parTransId="{4F99EC5A-7A15-47A7-BC82-0453FD013A98}" sibTransId="{D09B07BD-6919-41C6-93CD-ECBD543F66B4}"/>
    <dgm:cxn modelId="{088FA708-A70A-4043-9E29-6F36DD1FAA64}" type="presOf" srcId="{F13B5D0D-88E3-4690-BFEB-957A7F9CCAB6}" destId="{F63FFE24-05EA-4D98-9A5A-59266629DD48}" srcOrd="0" destOrd="0" presId="urn:microsoft.com/office/officeart/2009/3/layout/HorizontalOrganizationChart"/>
    <dgm:cxn modelId="{1A765ADE-E2F1-49DB-B5BC-F9408908DB09}" type="presOf" srcId="{553AB75B-CAF3-45C2-9E1F-075F46B7998F}" destId="{B3A605CD-3110-400C-9C22-C46B76CB7ADC}" srcOrd="0" destOrd="0" presId="urn:microsoft.com/office/officeart/2009/3/layout/HorizontalOrganizationChart"/>
    <dgm:cxn modelId="{F1669739-8C10-46E7-8AE8-56CA53635D8D}" srcId="{2953ABC6-686F-40B7-A513-D10569CF88C3}" destId="{5FD124CC-073F-47DB-97FD-02B2CC426CD0}" srcOrd="1" destOrd="0" parTransId="{395CCBC4-C744-481B-96B4-D79DE288A9EC}" sibTransId="{8C25DC08-0AE6-4CB4-88EE-AB2C0C6449C1}"/>
    <dgm:cxn modelId="{CADF4012-A67E-46F6-86E7-6411B0D0278D}" type="presOf" srcId="{A17B6337-60CD-499B-9862-168BF1161326}" destId="{75BDFD12-2964-43F9-B9D2-029023A0060F}" srcOrd="0" destOrd="0" presId="urn:microsoft.com/office/officeart/2009/3/layout/HorizontalOrganizationChart"/>
    <dgm:cxn modelId="{6261F50F-A061-496E-8CD6-8EB07F588BCE}" type="presOf" srcId="{7DD16E23-C785-45D2-879B-9026289FBCB3}" destId="{877CB97D-2113-43DD-A569-4279E354712A}" srcOrd="0" destOrd="0" presId="urn:microsoft.com/office/officeart/2009/3/layout/HorizontalOrganizationChart"/>
    <dgm:cxn modelId="{8D530ED4-56A1-4931-B078-442868746A0E}" type="presOf" srcId="{553AB75B-CAF3-45C2-9E1F-075F46B7998F}" destId="{54A6F91C-EA42-4998-8BB8-9F3C5E326562}" srcOrd="1" destOrd="0" presId="urn:microsoft.com/office/officeart/2009/3/layout/HorizontalOrganizationChart"/>
    <dgm:cxn modelId="{A9D98181-7287-4F2E-B8D2-DF9BA9263CF6}" srcId="{138D40F9-0817-4FAF-8F1A-103DE9721116}" destId="{8A4FC891-3B99-4402-88E1-0C3100F0747A}" srcOrd="2" destOrd="0" parTransId="{F13B5D0D-88E3-4690-BFEB-957A7F9CCAB6}" sibTransId="{1184BA8F-2926-4E41-BD2E-749F24869F1E}"/>
    <dgm:cxn modelId="{6CD7FA55-2DC1-4C82-9B92-EC4D89C833FE}" srcId="{138D40F9-0817-4FAF-8F1A-103DE9721116}" destId="{B22B7010-2523-4EB8-B2DC-2A792448D95C}" srcOrd="0" destOrd="0" parTransId="{7DD16E23-C785-45D2-879B-9026289FBCB3}" sibTransId="{58B9DD2C-A43D-487B-A107-3F9245FBC5BC}"/>
    <dgm:cxn modelId="{C46F436A-91E1-453A-AFE6-D27AF9B2592D}" type="presOf" srcId="{395CCBC4-C744-481B-96B4-D79DE288A9EC}" destId="{C640FE6A-A861-447C-A2FD-C410257938A2}" srcOrd="0" destOrd="0" presId="urn:microsoft.com/office/officeart/2009/3/layout/HorizontalOrganizationChart"/>
    <dgm:cxn modelId="{2CE492B1-C239-4D40-AC24-0763282650AB}" srcId="{2953ABC6-686F-40B7-A513-D10569CF88C3}" destId="{138D40F9-0817-4FAF-8F1A-103DE9721116}" srcOrd="0" destOrd="0" parTransId="{99FAF9A8-399D-4297-B13A-FA15A17B2D5D}" sibTransId="{0F9EBEEA-E1F1-4381-AC2B-7EDD9830D522}"/>
    <dgm:cxn modelId="{CBB9B6E3-3353-4FF9-9FFE-0B09FACF32F9}" type="presOf" srcId="{138D40F9-0817-4FAF-8F1A-103DE9721116}" destId="{6CA8E5BF-9640-4478-BF9C-225ED6944801}" srcOrd="0" destOrd="0" presId="urn:microsoft.com/office/officeart/2009/3/layout/HorizontalOrganizationChart"/>
    <dgm:cxn modelId="{C2A9D532-FE1B-45A1-9EE8-AB1B20214AB1}" type="presOf" srcId="{5FD124CC-073F-47DB-97FD-02B2CC426CD0}" destId="{E2736225-46F0-4AD8-B4B7-7DF31E3DA2E7}" srcOrd="0" destOrd="0" presId="urn:microsoft.com/office/officeart/2009/3/layout/HorizontalOrganizationChart"/>
    <dgm:cxn modelId="{F6D32E8F-685E-49EC-BAD2-69C0D7A2B993}" type="presParOf" srcId="{9DC9EC16-F869-4936-A60E-AD1347F2B24B}" destId="{99E650D4-8A90-4E62-AE95-3F608B927FD1}" srcOrd="0" destOrd="0" presId="urn:microsoft.com/office/officeart/2009/3/layout/HorizontalOrganizationChart"/>
    <dgm:cxn modelId="{F9A9691D-22AD-47F5-88EE-AC568755F876}" type="presParOf" srcId="{99E650D4-8A90-4E62-AE95-3F608B927FD1}" destId="{81758A39-6292-4976-A8CA-7BBFD2730577}" srcOrd="0" destOrd="0" presId="urn:microsoft.com/office/officeart/2009/3/layout/HorizontalOrganizationChart"/>
    <dgm:cxn modelId="{28B10477-A4C5-467F-9265-78A7180C9F57}" type="presParOf" srcId="{81758A39-6292-4976-A8CA-7BBFD2730577}" destId="{4F5CD7A9-A068-4A9C-9000-F25DD52AFC10}" srcOrd="0" destOrd="0" presId="urn:microsoft.com/office/officeart/2009/3/layout/HorizontalOrganizationChart"/>
    <dgm:cxn modelId="{8B44355A-5F55-4E97-88E4-DC5E6850B4EB}" type="presParOf" srcId="{81758A39-6292-4976-A8CA-7BBFD2730577}" destId="{A169690D-F79B-415D-B955-82D8C51AFFAE}" srcOrd="1" destOrd="0" presId="urn:microsoft.com/office/officeart/2009/3/layout/HorizontalOrganizationChart"/>
    <dgm:cxn modelId="{2E928A75-2FE7-4B39-8F60-C76C30F22606}" type="presParOf" srcId="{99E650D4-8A90-4E62-AE95-3F608B927FD1}" destId="{E66A4C84-50F9-4F41-B475-D826DA227D84}" srcOrd="1" destOrd="0" presId="urn:microsoft.com/office/officeart/2009/3/layout/HorizontalOrganizationChart"/>
    <dgm:cxn modelId="{68DD5B7B-4CE9-48DA-8F3E-E10EC7F51CC3}" type="presParOf" srcId="{E66A4C84-50F9-4F41-B475-D826DA227D84}" destId="{3ACC2157-C75D-4B2B-BE90-F6B8FE5ED0B2}" srcOrd="0" destOrd="0" presId="urn:microsoft.com/office/officeart/2009/3/layout/HorizontalOrganizationChart"/>
    <dgm:cxn modelId="{B83462DE-AF2C-4C81-B7BF-B8C077CD8F6F}" type="presParOf" srcId="{E66A4C84-50F9-4F41-B475-D826DA227D84}" destId="{16F5CD7D-599F-4F25-B720-91398441A3FC}" srcOrd="1" destOrd="0" presId="urn:microsoft.com/office/officeart/2009/3/layout/HorizontalOrganizationChart"/>
    <dgm:cxn modelId="{7B866F09-6DB7-45A5-9D1A-CA2275701FB2}" type="presParOf" srcId="{16F5CD7D-599F-4F25-B720-91398441A3FC}" destId="{3B3F571B-1E07-4F55-99BF-74735F1495D1}" srcOrd="0" destOrd="0" presId="urn:microsoft.com/office/officeart/2009/3/layout/HorizontalOrganizationChart"/>
    <dgm:cxn modelId="{7B4D5AEE-6669-48AC-93D9-8DA5759A5862}" type="presParOf" srcId="{3B3F571B-1E07-4F55-99BF-74735F1495D1}" destId="{6CA8E5BF-9640-4478-BF9C-225ED6944801}" srcOrd="0" destOrd="0" presId="urn:microsoft.com/office/officeart/2009/3/layout/HorizontalOrganizationChart"/>
    <dgm:cxn modelId="{59F3F9E3-3CE1-4877-A388-20787DCA4670}" type="presParOf" srcId="{3B3F571B-1E07-4F55-99BF-74735F1495D1}" destId="{41079B12-160B-4C70-AA31-FB3714D6BB5B}" srcOrd="1" destOrd="0" presId="urn:microsoft.com/office/officeart/2009/3/layout/HorizontalOrganizationChart"/>
    <dgm:cxn modelId="{82B00AE7-7B9E-4EDF-9710-8C541D610327}" type="presParOf" srcId="{16F5CD7D-599F-4F25-B720-91398441A3FC}" destId="{486FA957-6394-45C9-92C5-91FFCD44A253}" srcOrd="1" destOrd="0" presId="urn:microsoft.com/office/officeart/2009/3/layout/HorizontalOrganizationChart"/>
    <dgm:cxn modelId="{D3AEF37E-3132-49BA-AC17-5EFC3C29AEAE}" type="presParOf" srcId="{486FA957-6394-45C9-92C5-91FFCD44A253}" destId="{877CB97D-2113-43DD-A569-4279E354712A}" srcOrd="0" destOrd="0" presId="urn:microsoft.com/office/officeart/2009/3/layout/HorizontalOrganizationChart"/>
    <dgm:cxn modelId="{CFC04152-50E0-4C97-9862-9A45CDC22109}" type="presParOf" srcId="{486FA957-6394-45C9-92C5-91FFCD44A253}" destId="{8C38C52A-4C31-4DFE-B9AA-0DE1BFD89FCC}" srcOrd="1" destOrd="0" presId="urn:microsoft.com/office/officeart/2009/3/layout/HorizontalOrganizationChart"/>
    <dgm:cxn modelId="{F5A9E5E1-63E3-4FD3-9BB7-19722AAAE833}" type="presParOf" srcId="{8C38C52A-4C31-4DFE-B9AA-0DE1BFD89FCC}" destId="{CD52E970-C37E-4EE8-9FEA-F4F7E141CD73}" srcOrd="0" destOrd="0" presId="urn:microsoft.com/office/officeart/2009/3/layout/HorizontalOrganizationChart"/>
    <dgm:cxn modelId="{D539102F-AE08-48EA-949F-12965AE0AAD7}" type="presParOf" srcId="{CD52E970-C37E-4EE8-9FEA-F4F7E141CD73}" destId="{6E282E83-85B4-47FD-B7AA-EE02E1AA1241}" srcOrd="0" destOrd="0" presId="urn:microsoft.com/office/officeart/2009/3/layout/HorizontalOrganizationChart"/>
    <dgm:cxn modelId="{700B3F63-F228-408E-B4DA-9CA5E1F176D9}" type="presParOf" srcId="{CD52E970-C37E-4EE8-9FEA-F4F7E141CD73}" destId="{B3D4CC59-3D30-43E1-9995-F8251586DC94}" srcOrd="1" destOrd="0" presId="urn:microsoft.com/office/officeart/2009/3/layout/HorizontalOrganizationChart"/>
    <dgm:cxn modelId="{19A8820C-B29D-45CE-AF37-2D864B3DC447}" type="presParOf" srcId="{8C38C52A-4C31-4DFE-B9AA-0DE1BFD89FCC}" destId="{948C41FE-E99C-4D35-B44C-E7DE82BE4241}" srcOrd="1" destOrd="0" presId="urn:microsoft.com/office/officeart/2009/3/layout/HorizontalOrganizationChart"/>
    <dgm:cxn modelId="{EB0F2550-265A-4BAC-8CD4-741B0E4BF63D}" type="presParOf" srcId="{8C38C52A-4C31-4DFE-B9AA-0DE1BFD89FCC}" destId="{E65E329D-638E-48EF-9D2A-1E6C9372E5CB}" srcOrd="2" destOrd="0" presId="urn:microsoft.com/office/officeart/2009/3/layout/HorizontalOrganizationChart"/>
    <dgm:cxn modelId="{E920EB68-B5B6-4EA2-A130-6F28CCA6675D}" type="presParOf" srcId="{486FA957-6394-45C9-92C5-91FFCD44A253}" destId="{75BDFD12-2964-43F9-B9D2-029023A0060F}" srcOrd="2" destOrd="0" presId="urn:microsoft.com/office/officeart/2009/3/layout/HorizontalOrganizationChart"/>
    <dgm:cxn modelId="{B6EBBDAD-E2A9-4FD7-879F-F64D8CFD8DBF}" type="presParOf" srcId="{486FA957-6394-45C9-92C5-91FFCD44A253}" destId="{438361DE-700F-4F8C-A8A8-49F73FFC7D3F}" srcOrd="3" destOrd="0" presId="urn:microsoft.com/office/officeart/2009/3/layout/HorizontalOrganizationChart"/>
    <dgm:cxn modelId="{FD5BC2E4-D7B5-4411-A336-6FBDC7072C0B}" type="presParOf" srcId="{438361DE-700F-4F8C-A8A8-49F73FFC7D3F}" destId="{3E50DFDC-21B9-4E7B-93D7-EBA9F06E989A}" srcOrd="0" destOrd="0" presId="urn:microsoft.com/office/officeart/2009/3/layout/HorizontalOrganizationChart"/>
    <dgm:cxn modelId="{1CE29B15-7E6C-4DA2-94ED-232A4F4437B2}" type="presParOf" srcId="{3E50DFDC-21B9-4E7B-93D7-EBA9F06E989A}" destId="{B3A605CD-3110-400C-9C22-C46B76CB7ADC}" srcOrd="0" destOrd="0" presId="urn:microsoft.com/office/officeart/2009/3/layout/HorizontalOrganizationChart"/>
    <dgm:cxn modelId="{1F7AD976-B2EA-4D65-8B83-7824E9F44A56}" type="presParOf" srcId="{3E50DFDC-21B9-4E7B-93D7-EBA9F06E989A}" destId="{54A6F91C-EA42-4998-8BB8-9F3C5E326562}" srcOrd="1" destOrd="0" presId="urn:microsoft.com/office/officeart/2009/3/layout/HorizontalOrganizationChart"/>
    <dgm:cxn modelId="{37F9763A-95FB-442B-BE9A-B3226A554BF5}" type="presParOf" srcId="{438361DE-700F-4F8C-A8A8-49F73FFC7D3F}" destId="{8B1760E0-123C-4501-981A-36555444994F}" srcOrd="1" destOrd="0" presId="urn:microsoft.com/office/officeart/2009/3/layout/HorizontalOrganizationChart"/>
    <dgm:cxn modelId="{3F710652-8A93-4A6F-B5FD-2C1F09E8AF46}" type="presParOf" srcId="{438361DE-700F-4F8C-A8A8-49F73FFC7D3F}" destId="{1B180F15-E228-4AF5-AD83-10474611A768}" srcOrd="2" destOrd="0" presId="urn:microsoft.com/office/officeart/2009/3/layout/HorizontalOrganizationChart"/>
    <dgm:cxn modelId="{10475929-9D3F-46EF-A011-17FA418CA7B0}" type="presParOf" srcId="{486FA957-6394-45C9-92C5-91FFCD44A253}" destId="{F63FFE24-05EA-4D98-9A5A-59266629DD48}" srcOrd="4" destOrd="0" presId="urn:microsoft.com/office/officeart/2009/3/layout/HorizontalOrganizationChart"/>
    <dgm:cxn modelId="{1925B1FC-77DD-453B-AE59-335134D627A4}" type="presParOf" srcId="{486FA957-6394-45C9-92C5-91FFCD44A253}" destId="{C63D9772-26F1-4F6F-9C3D-7C1588BA2BD4}" srcOrd="5" destOrd="0" presId="urn:microsoft.com/office/officeart/2009/3/layout/HorizontalOrganizationChart"/>
    <dgm:cxn modelId="{B9A8F8FB-ECD2-4F5E-A16E-D105CE0884DF}" type="presParOf" srcId="{C63D9772-26F1-4F6F-9C3D-7C1588BA2BD4}" destId="{50F7CE25-B49E-48F2-BCC3-0A8FBE81A141}" srcOrd="0" destOrd="0" presId="urn:microsoft.com/office/officeart/2009/3/layout/HorizontalOrganizationChart"/>
    <dgm:cxn modelId="{AE86E532-D8B0-4043-9C90-7A938CD4CB08}" type="presParOf" srcId="{50F7CE25-B49E-48F2-BCC3-0A8FBE81A141}" destId="{C59A06D0-F091-400A-8E99-430DA8786530}" srcOrd="0" destOrd="0" presId="urn:microsoft.com/office/officeart/2009/3/layout/HorizontalOrganizationChart"/>
    <dgm:cxn modelId="{2C7F84ED-AE63-4B95-8C75-51F93CEAF551}" type="presParOf" srcId="{50F7CE25-B49E-48F2-BCC3-0A8FBE81A141}" destId="{DA937BEB-6209-4A43-A866-4F30A10712AE}" srcOrd="1" destOrd="0" presId="urn:microsoft.com/office/officeart/2009/3/layout/HorizontalOrganizationChart"/>
    <dgm:cxn modelId="{647F76FB-2D21-42DD-AD53-B47C00694637}" type="presParOf" srcId="{C63D9772-26F1-4F6F-9C3D-7C1588BA2BD4}" destId="{BE1BA790-8C6D-4B1D-B89B-848EBEAE27DB}" srcOrd="1" destOrd="0" presId="urn:microsoft.com/office/officeart/2009/3/layout/HorizontalOrganizationChart"/>
    <dgm:cxn modelId="{A3D1FE45-07C9-4B34-9989-50F1A89B1CD7}" type="presParOf" srcId="{C63D9772-26F1-4F6F-9C3D-7C1588BA2BD4}" destId="{E6E64A60-06ED-44B0-882A-48D675A06052}" srcOrd="2" destOrd="0" presId="urn:microsoft.com/office/officeart/2009/3/layout/HorizontalOrganizationChart"/>
    <dgm:cxn modelId="{057FC168-D23B-4A23-BF63-484D1A037FEF}" type="presParOf" srcId="{16F5CD7D-599F-4F25-B720-91398441A3FC}" destId="{B2B60366-06CB-4FF9-9625-DE0A339F001D}" srcOrd="2" destOrd="0" presId="urn:microsoft.com/office/officeart/2009/3/layout/HorizontalOrganizationChart"/>
    <dgm:cxn modelId="{A3DEE57F-9E38-4EEE-915C-215736EEDB6A}" type="presParOf" srcId="{E66A4C84-50F9-4F41-B475-D826DA227D84}" destId="{C640FE6A-A861-447C-A2FD-C410257938A2}" srcOrd="2" destOrd="0" presId="urn:microsoft.com/office/officeart/2009/3/layout/HorizontalOrganizationChart"/>
    <dgm:cxn modelId="{7B0AE4DC-1CFA-44F5-A048-C87F8E8576B2}" type="presParOf" srcId="{E66A4C84-50F9-4F41-B475-D826DA227D84}" destId="{80DBA369-D7AE-4B78-9370-995B9344BEEF}" srcOrd="3" destOrd="0" presId="urn:microsoft.com/office/officeart/2009/3/layout/HorizontalOrganizationChart"/>
    <dgm:cxn modelId="{C7FCEAE2-7558-4912-832E-43F2B89D5E70}" type="presParOf" srcId="{80DBA369-D7AE-4B78-9370-995B9344BEEF}" destId="{370738C7-7675-47B7-B6A0-0AEB775B3D8E}" srcOrd="0" destOrd="0" presId="urn:microsoft.com/office/officeart/2009/3/layout/HorizontalOrganizationChart"/>
    <dgm:cxn modelId="{11FF4776-8C6A-4F9A-9E95-CCB63707BB60}" type="presParOf" srcId="{370738C7-7675-47B7-B6A0-0AEB775B3D8E}" destId="{E2736225-46F0-4AD8-B4B7-7DF31E3DA2E7}" srcOrd="0" destOrd="0" presId="urn:microsoft.com/office/officeart/2009/3/layout/HorizontalOrganizationChart"/>
    <dgm:cxn modelId="{F2382B70-30F0-4F51-AF09-2951E4B70A68}" type="presParOf" srcId="{370738C7-7675-47B7-B6A0-0AEB775B3D8E}" destId="{ECC72EFE-4550-4478-8F51-60A620566002}" srcOrd="1" destOrd="0" presId="urn:microsoft.com/office/officeart/2009/3/layout/HorizontalOrganizationChart"/>
    <dgm:cxn modelId="{42EC54F2-0724-43FD-88C6-9256B55CB67B}" type="presParOf" srcId="{80DBA369-D7AE-4B78-9370-995B9344BEEF}" destId="{17558CB1-7E3C-4EC6-80DF-CF9D9FC33AE1}" srcOrd="1" destOrd="0" presId="urn:microsoft.com/office/officeart/2009/3/layout/HorizontalOrganizationChart"/>
    <dgm:cxn modelId="{0D8DFE98-B9EC-4465-8459-839756C32470}" type="presParOf" srcId="{80DBA369-D7AE-4B78-9370-995B9344BEEF}" destId="{147F4470-8DE2-49AA-ABCD-9C4278ED1D35}" srcOrd="2" destOrd="0" presId="urn:microsoft.com/office/officeart/2009/3/layout/HorizontalOrganizationChart"/>
    <dgm:cxn modelId="{A6CF4C9C-7EE6-4862-86B9-E07DA8DA2074}" type="presParOf" srcId="{99E650D4-8A90-4E62-AE95-3F608B927FD1}" destId="{92D62A72-2F79-46EC-A401-7F9F53045D2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42EB349-88A4-4EF7-A4C1-83434F565141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CA7BA4-97F2-410D-B824-46570CBC97A5}">
      <dgm:prSet phldrT="[Text]"/>
      <dgm:spPr/>
      <dgm:t>
        <a:bodyPr/>
        <a:lstStyle/>
        <a:p>
          <a:r>
            <a:rPr lang="en-US" dirty="0" smtClean="0"/>
            <a:t>Methods</a:t>
          </a:r>
          <a:endParaRPr lang="en-US" dirty="0"/>
        </a:p>
      </dgm:t>
    </dgm:pt>
    <dgm:pt modelId="{4EE1522D-76BD-406D-BAB6-52B1732FA684}" type="parTrans" cxnId="{F78E844D-C997-4573-A5BE-68D878395003}">
      <dgm:prSet/>
      <dgm:spPr/>
      <dgm:t>
        <a:bodyPr/>
        <a:lstStyle/>
        <a:p>
          <a:endParaRPr lang="en-US"/>
        </a:p>
      </dgm:t>
    </dgm:pt>
    <dgm:pt modelId="{F6CD6F57-90DD-4588-8955-CF2CA3098AD4}" type="sibTrans" cxnId="{F78E844D-C997-4573-A5BE-68D878395003}">
      <dgm:prSet/>
      <dgm:spPr/>
      <dgm:t>
        <a:bodyPr/>
        <a:lstStyle/>
        <a:p>
          <a:endParaRPr lang="en-US"/>
        </a:p>
      </dgm:t>
    </dgm:pt>
    <dgm:pt modelId="{B5F3963F-E230-47BB-A7DC-C39AFD6BBD99}">
      <dgm:prSet phldrT="[Text]"/>
      <dgm:spPr/>
      <dgm:t>
        <a:bodyPr/>
        <a:lstStyle/>
        <a:p>
          <a:r>
            <a:rPr lang="en-US" dirty="0" smtClean="0"/>
            <a:t>Template-matching</a:t>
          </a:r>
          <a:endParaRPr lang="en-US" dirty="0"/>
        </a:p>
      </dgm:t>
    </dgm:pt>
    <dgm:pt modelId="{1FBC2679-03E5-4ED1-AC2C-835B9B5D3D74}" type="parTrans" cxnId="{F695C9B8-333E-4011-9F7F-FC6F2ED68A58}">
      <dgm:prSet/>
      <dgm:spPr/>
      <dgm:t>
        <a:bodyPr/>
        <a:lstStyle/>
        <a:p>
          <a:endParaRPr lang="en-US"/>
        </a:p>
      </dgm:t>
    </dgm:pt>
    <dgm:pt modelId="{7BB80D6F-1F39-4F44-9667-C547753148A8}" type="sibTrans" cxnId="{F695C9B8-333E-4011-9F7F-FC6F2ED68A58}">
      <dgm:prSet/>
      <dgm:spPr/>
      <dgm:t>
        <a:bodyPr/>
        <a:lstStyle/>
        <a:p>
          <a:endParaRPr lang="en-US"/>
        </a:p>
      </dgm:t>
    </dgm:pt>
    <dgm:pt modelId="{7D9038CF-99ED-402F-859B-27AB7BC63315}">
      <dgm:prSet phldrT="[Text]"/>
      <dgm:spPr/>
      <dgm:t>
        <a:bodyPr/>
        <a:lstStyle/>
        <a:p>
          <a:r>
            <a:rPr lang="en-US" dirty="0" smtClean="0"/>
            <a:t>Classical Machine Learning</a:t>
          </a:r>
          <a:endParaRPr lang="en-US" dirty="0"/>
        </a:p>
      </dgm:t>
    </dgm:pt>
    <dgm:pt modelId="{8C45932D-02E6-428B-ACBA-D0B794B4601E}" type="parTrans" cxnId="{2F5B59BF-8123-4691-93CB-C677AEF229EB}">
      <dgm:prSet/>
      <dgm:spPr/>
      <dgm:t>
        <a:bodyPr/>
        <a:lstStyle/>
        <a:p>
          <a:endParaRPr lang="en-US"/>
        </a:p>
      </dgm:t>
    </dgm:pt>
    <dgm:pt modelId="{0667FC59-42AA-4B7E-99D4-A55B136CB9C0}" type="sibTrans" cxnId="{2F5B59BF-8123-4691-93CB-C677AEF229EB}">
      <dgm:prSet/>
      <dgm:spPr/>
      <dgm:t>
        <a:bodyPr/>
        <a:lstStyle/>
        <a:p>
          <a:endParaRPr lang="en-US"/>
        </a:p>
      </dgm:t>
    </dgm:pt>
    <dgm:pt modelId="{4D8A48B5-3070-42B4-9056-2DC051E46DE1}">
      <dgm:prSet phldrT="[Text]"/>
      <dgm:spPr/>
      <dgm:t>
        <a:bodyPr/>
        <a:lstStyle/>
        <a:p>
          <a:r>
            <a:rPr lang="en-US" dirty="0" smtClean="0"/>
            <a:t>Deep Learning</a:t>
          </a:r>
          <a:endParaRPr lang="en-US" dirty="0"/>
        </a:p>
      </dgm:t>
    </dgm:pt>
    <dgm:pt modelId="{ACE6BB4B-0C7B-4C0F-AE17-F4F925F93E12}" type="parTrans" cxnId="{E7F3B1E0-6E19-401A-8392-FB5A2BF2FE68}">
      <dgm:prSet/>
      <dgm:spPr/>
      <dgm:t>
        <a:bodyPr/>
        <a:lstStyle/>
        <a:p>
          <a:endParaRPr lang="en-US"/>
        </a:p>
      </dgm:t>
    </dgm:pt>
    <dgm:pt modelId="{21B0362B-9CA7-4B10-BB7B-D604D2A4A978}" type="sibTrans" cxnId="{E7F3B1E0-6E19-401A-8392-FB5A2BF2FE68}">
      <dgm:prSet/>
      <dgm:spPr/>
      <dgm:t>
        <a:bodyPr/>
        <a:lstStyle/>
        <a:p>
          <a:endParaRPr lang="en-US"/>
        </a:p>
      </dgm:t>
    </dgm:pt>
    <dgm:pt modelId="{29B5CFEB-0820-4E8B-878D-7DFD27700565}">
      <dgm:prSet/>
      <dgm:spPr/>
      <dgm:t>
        <a:bodyPr/>
        <a:lstStyle/>
        <a:p>
          <a:r>
            <a:rPr lang="en-US" dirty="0" smtClean="0"/>
            <a:t>Shallow CNN</a:t>
          </a:r>
          <a:endParaRPr lang="en-US" dirty="0"/>
        </a:p>
      </dgm:t>
    </dgm:pt>
    <dgm:pt modelId="{DBCA3F8D-CDFD-48E9-AB68-C5DC4B9DBE05}" type="parTrans" cxnId="{81807223-A385-4E89-92BF-3361DB509DCE}">
      <dgm:prSet/>
      <dgm:spPr/>
    </dgm:pt>
    <dgm:pt modelId="{AF1E616B-6928-449D-8B62-384620C13DAD}" type="sibTrans" cxnId="{81807223-A385-4E89-92BF-3361DB509DCE}">
      <dgm:prSet/>
      <dgm:spPr/>
    </dgm:pt>
    <dgm:pt modelId="{9C261BB3-6A30-4FB7-856D-B50AF34ADBA0}">
      <dgm:prSet/>
      <dgm:spPr/>
      <dgm:t>
        <a:bodyPr/>
        <a:lstStyle/>
        <a:p>
          <a:r>
            <a:rPr lang="en-US" dirty="0" smtClean="0"/>
            <a:t>3D filters</a:t>
          </a:r>
          <a:endParaRPr lang="en-US" dirty="0"/>
        </a:p>
      </dgm:t>
    </dgm:pt>
    <dgm:pt modelId="{10F95D06-0702-4E1E-8888-04186B2C9049}" type="parTrans" cxnId="{359777B2-3508-4076-A262-0DC0D2557019}">
      <dgm:prSet/>
      <dgm:spPr/>
    </dgm:pt>
    <dgm:pt modelId="{B9C096BD-A531-49CC-845F-14B1E693C304}" type="sibTrans" cxnId="{359777B2-3508-4076-A262-0DC0D2557019}">
      <dgm:prSet/>
      <dgm:spPr/>
    </dgm:pt>
    <dgm:pt modelId="{33C68840-A0EA-4E6C-9F6A-363CACE45926}">
      <dgm:prSet/>
      <dgm:spPr/>
      <dgm:t>
        <a:bodyPr/>
        <a:lstStyle/>
        <a:p>
          <a:r>
            <a:rPr lang="en-US" dirty="0" err="1" smtClean="0"/>
            <a:t>TwoPathway</a:t>
          </a:r>
          <a:endParaRPr lang="en-US" dirty="0"/>
        </a:p>
      </dgm:t>
    </dgm:pt>
    <dgm:pt modelId="{5F099582-D135-4E49-85C7-9E9242C4D26E}" type="parTrans" cxnId="{3E292424-A777-4989-80E1-D07251ECEF43}">
      <dgm:prSet/>
      <dgm:spPr/>
    </dgm:pt>
    <dgm:pt modelId="{3E70328D-FC54-4CB4-BD26-1FE7417A3DB6}" type="sibTrans" cxnId="{3E292424-A777-4989-80E1-D07251ECEF43}">
      <dgm:prSet/>
      <dgm:spPr/>
    </dgm:pt>
    <dgm:pt modelId="{9BF268E3-9B5E-4B5C-812A-EBE1D7487F86}">
      <dgm:prSet/>
      <dgm:spPr/>
      <dgm:t>
        <a:bodyPr/>
        <a:lstStyle/>
        <a:p>
          <a:r>
            <a:rPr lang="en-US" dirty="0" err="1" smtClean="0"/>
            <a:t>CascadedCNN</a:t>
          </a:r>
          <a:endParaRPr lang="en-US" dirty="0"/>
        </a:p>
      </dgm:t>
    </dgm:pt>
    <dgm:pt modelId="{65A518D9-860A-46A6-9F6A-1BA66273CF40}" type="parTrans" cxnId="{0728AAC7-818E-43A0-A8CA-FCBD99CD7504}">
      <dgm:prSet/>
      <dgm:spPr/>
    </dgm:pt>
    <dgm:pt modelId="{9F5A536A-2AB5-4CAB-839F-D08D0A3803D3}" type="sibTrans" cxnId="{0728AAC7-818E-43A0-A8CA-FCBD99CD7504}">
      <dgm:prSet/>
      <dgm:spPr/>
    </dgm:pt>
    <dgm:pt modelId="{13B5EA28-E3D1-49F0-B059-077C0837994F}" type="pres">
      <dgm:prSet presAssocID="{542EB349-88A4-4EF7-A4C1-83434F56514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7387F90-78E3-437D-B949-16FD6EB21D86}" type="pres">
      <dgm:prSet presAssocID="{FCCA7BA4-97F2-410D-B824-46570CBC97A5}" presName="hierRoot1" presStyleCnt="0">
        <dgm:presLayoutVars>
          <dgm:hierBranch val="init"/>
        </dgm:presLayoutVars>
      </dgm:prSet>
      <dgm:spPr/>
    </dgm:pt>
    <dgm:pt modelId="{55F4271C-2612-4326-82F2-84F2C2462DD6}" type="pres">
      <dgm:prSet presAssocID="{FCCA7BA4-97F2-410D-B824-46570CBC97A5}" presName="rootComposite1" presStyleCnt="0"/>
      <dgm:spPr/>
    </dgm:pt>
    <dgm:pt modelId="{F6D9F4B1-45B4-4078-817D-9808FDF9BCB2}" type="pres">
      <dgm:prSet presAssocID="{FCCA7BA4-97F2-410D-B824-46570CBC97A5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287C1C6-F2A8-4A65-8E81-6570AE717E82}" type="pres">
      <dgm:prSet presAssocID="{FCCA7BA4-97F2-410D-B824-46570CBC97A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E4C30249-6A45-4FB4-A91B-14FF4DCC26EF}" type="pres">
      <dgm:prSet presAssocID="{FCCA7BA4-97F2-410D-B824-46570CBC97A5}" presName="hierChild2" presStyleCnt="0"/>
      <dgm:spPr/>
    </dgm:pt>
    <dgm:pt modelId="{29DFF4C0-EBCD-4A8C-B3CA-3444A19C21ED}" type="pres">
      <dgm:prSet presAssocID="{1FBC2679-03E5-4ED1-AC2C-835B9B5D3D74}" presName="Name37" presStyleLbl="parChTrans1D2" presStyleIdx="0" presStyleCnt="3"/>
      <dgm:spPr/>
      <dgm:t>
        <a:bodyPr/>
        <a:lstStyle/>
        <a:p>
          <a:endParaRPr lang="en-US"/>
        </a:p>
      </dgm:t>
    </dgm:pt>
    <dgm:pt modelId="{CF493DB1-298B-411A-A7DA-0044D9AA85A3}" type="pres">
      <dgm:prSet presAssocID="{B5F3963F-E230-47BB-A7DC-C39AFD6BBD99}" presName="hierRoot2" presStyleCnt="0">
        <dgm:presLayoutVars>
          <dgm:hierBranch val="init"/>
        </dgm:presLayoutVars>
      </dgm:prSet>
      <dgm:spPr/>
    </dgm:pt>
    <dgm:pt modelId="{26986EE8-4CA2-4BC2-828B-CD3B470046D6}" type="pres">
      <dgm:prSet presAssocID="{B5F3963F-E230-47BB-A7DC-C39AFD6BBD99}" presName="rootComposite" presStyleCnt="0"/>
      <dgm:spPr/>
    </dgm:pt>
    <dgm:pt modelId="{E75A7EA9-6C40-4816-B865-2EEC7CFF54A9}" type="pres">
      <dgm:prSet presAssocID="{B5F3963F-E230-47BB-A7DC-C39AFD6BBD99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9DA49D7-46A5-4A4F-ACE8-9753C0EE9F7A}" type="pres">
      <dgm:prSet presAssocID="{B5F3963F-E230-47BB-A7DC-C39AFD6BBD99}" presName="rootConnector" presStyleLbl="node2" presStyleIdx="0" presStyleCnt="3"/>
      <dgm:spPr/>
      <dgm:t>
        <a:bodyPr/>
        <a:lstStyle/>
        <a:p>
          <a:endParaRPr lang="en-US"/>
        </a:p>
      </dgm:t>
    </dgm:pt>
    <dgm:pt modelId="{BCDA4918-7D00-4E21-A22F-464775BB579E}" type="pres">
      <dgm:prSet presAssocID="{B5F3963F-E230-47BB-A7DC-C39AFD6BBD99}" presName="hierChild4" presStyleCnt="0"/>
      <dgm:spPr/>
    </dgm:pt>
    <dgm:pt modelId="{78864690-5A36-4785-B9A2-C9EDD84D52FD}" type="pres">
      <dgm:prSet presAssocID="{B5F3963F-E230-47BB-A7DC-C39AFD6BBD99}" presName="hierChild5" presStyleCnt="0"/>
      <dgm:spPr/>
    </dgm:pt>
    <dgm:pt modelId="{5275A948-C563-4B0E-8389-DC48706046D9}" type="pres">
      <dgm:prSet presAssocID="{8C45932D-02E6-428B-ACBA-D0B794B4601E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0ED4980-0919-4435-86EA-9AA90E2140B9}" type="pres">
      <dgm:prSet presAssocID="{7D9038CF-99ED-402F-859B-27AB7BC63315}" presName="hierRoot2" presStyleCnt="0">
        <dgm:presLayoutVars>
          <dgm:hierBranch val="init"/>
        </dgm:presLayoutVars>
      </dgm:prSet>
      <dgm:spPr/>
    </dgm:pt>
    <dgm:pt modelId="{573856D7-5DCB-4D8D-B4A6-2853B242E9FF}" type="pres">
      <dgm:prSet presAssocID="{7D9038CF-99ED-402F-859B-27AB7BC63315}" presName="rootComposite" presStyleCnt="0"/>
      <dgm:spPr/>
    </dgm:pt>
    <dgm:pt modelId="{742C1160-4D9E-48E3-91BE-1599B0752D5B}" type="pres">
      <dgm:prSet presAssocID="{7D9038CF-99ED-402F-859B-27AB7BC63315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DD02867-0B17-413C-9EC7-C50B88861B00}" type="pres">
      <dgm:prSet presAssocID="{7D9038CF-99ED-402F-859B-27AB7BC63315}" presName="rootConnector" presStyleLbl="node2" presStyleIdx="1" presStyleCnt="3"/>
      <dgm:spPr/>
      <dgm:t>
        <a:bodyPr/>
        <a:lstStyle/>
        <a:p>
          <a:endParaRPr lang="en-US"/>
        </a:p>
      </dgm:t>
    </dgm:pt>
    <dgm:pt modelId="{92FF1C49-EA36-4B84-B207-C03632CC659E}" type="pres">
      <dgm:prSet presAssocID="{7D9038CF-99ED-402F-859B-27AB7BC63315}" presName="hierChild4" presStyleCnt="0"/>
      <dgm:spPr/>
    </dgm:pt>
    <dgm:pt modelId="{DDBB5209-5D93-40A8-895B-A360F91DBE4C}" type="pres">
      <dgm:prSet presAssocID="{7D9038CF-99ED-402F-859B-27AB7BC63315}" presName="hierChild5" presStyleCnt="0"/>
      <dgm:spPr/>
    </dgm:pt>
    <dgm:pt modelId="{83B201C4-A3B8-4FC2-B5EB-2003DA4A76A9}" type="pres">
      <dgm:prSet presAssocID="{ACE6BB4B-0C7B-4C0F-AE17-F4F925F93E12}" presName="Name37" presStyleLbl="parChTrans1D2" presStyleIdx="2" presStyleCnt="3"/>
      <dgm:spPr/>
      <dgm:t>
        <a:bodyPr/>
        <a:lstStyle/>
        <a:p>
          <a:endParaRPr lang="en-US"/>
        </a:p>
      </dgm:t>
    </dgm:pt>
    <dgm:pt modelId="{23479C87-7307-4363-B5C4-F90B65AB7C93}" type="pres">
      <dgm:prSet presAssocID="{4D8A48B5-3070-42B4-9056-2DC051E46DE1}" presName="hierRoot2" presStyleCnt="0">
        <dgm:presLayoutVars>
          <dgm:hierBranch val="init"/>
        </dgm:presLayoutVars>
      </dgm:prSet>
      <dgm:spPr/>
    </dgm:pt>
    <dgm:pt modelId="{3A674AF5-ADD2-44F8-9CEE-D658605AA453}" type="pres">
      <dgm:prSet presAssocID="{4D8A48B5-3070-42B4-9056-2DC051E46DE1}" presName="rootComposite" presStyleCnt="0"/>
      <dgm:spPr/>
    </dgm:pt>
    <dgm:pt modelId="{EA81EB79-818A-4F4B-B0D2-1217225ED30B}" type="pres">
      <dgm:prSet presAssocID="{4D8A48B5-3070-42B4-9056-2DC051E46DE1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9F227F3-9865-4F4A-9F03-80FC3459CF26}" type="pres">
      <dgm:prSet presAssocID="{4D8A48B5-3070-42B4-9056-2DC051E46DE1}" presName="rootConnector" presStyleLbl="node2" presStyleIdx="2" presStyleCnt="3"/>
      <dgm:spPr/>
      <dgm:t>
        <a:bodyPr/>
        <a:lstStyle/>
        <a:p>
          <a:endParaRPr lang="en-US"/>
        </a:p>
      </dgm:t>
    </dgm:pt>
    <dgm:pt modelId="{13037C12-60D9-4FDB-B26D-B582B0B17F48}" type="pres">
      <dgm:prSet presAssocID="{4D8A48B5-3070-42B4-9056-2DC051E46DE1}" presName="hierChild4" presStyleCnt="0"/>
      <dgm:spPr/>
    </dgm:pt>
    <dgm:pt modelId="{5C6CE47C-0E33-4024-A876-A04B4725FDFB}" type="pres">
      <dgm:prSet presAssocID="{DBCA3F8D-CDFD-48E9-AB68-C5DC4B9DBE05}" presName="Name37" presStyleLbl="parChTrans1D3" presStyleIdx="0" presStyleCnt="4"/>
      <dgm:spPr/>
    </dgm:pt>
    <dgm:pt modelId="{EA9569C0-F72B-46D4-8430-AC44036847B3}" type="pres">
      <dgm:prSet presAssocID="{29B5CFEB-0820-4E8B-878D-7DFD27700565}" presName="hierRoot2" presStyleCnt="0">
        <dgm:presLayoutVars>
          <dgm:hierBranch val="init"/>
        </dgm:presLayoutVars>
      </dgm:prSet>
      <dgm:spPr/>
    </dgm:pt>
    <dgm:pt modelId="{6A43DB85-943B-4E80-BD25-ED5088053F61}" type="pres">
      <dgm:prSet presAssocID="{29B5CFEB-0820-4E8B-878D-7DFD27700565}" presName="rootComposite" presStyleCnt="0"/>
      <dgm:spPr/>
    </dgm:pt>
    <dgm:pt modelId="{8238172C-071D-4E75-953B-00A2C7E0C4EC}" type="pres">
      <dgm:prSet presAssocID="{29B5CFEB-0820-4E8B-878D-7DFD27700565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75B50FE-84E2-4E7C-BD4A-19FE234A9A9C}" type="pres">
      <dgm:prSet presAssocID="{29B5CFEB-0820-4E8B-878D-7DFD27700565}" presName="rootConnector" presStyleLbl="node3" presStyleIdx="0" presStyleCnt="4"/>
      <dgm:spPr/>
      <dgm:t>
        <a:bodyPr/>
        <a:lstStyle/>
        <a:p>
          <a:endParaRPr lang="en-US"/>
        </a:p>
      </dgm:t>
    </dgm:pt>
    <dgm:pt modelId="{B977DA7C-CAE3-48A9-B02E-C9DF58A89CED}" type="pres">
      <dgm:prSet presAssocID="{29B5CFEB-0820-4E8B-878D-7DFD27700565}" presName="hierChild4" presStyleCnt="0"/>
      <dgm:spPr/>
    </dgm:pt>
    <dgm:pt modelId="{210EDE62-51F0-4A0F-8D53-141C232C5ABD}" type="pres">
      <dgm:prSet presAssocID="{29B5CFEB-0820-4E8B-878D-7DFD27700565}" presName="hierChild5" presStyleCnt="0"/>
      <dgm:spPr/>
    </dgm:pt>
    <dgm:pt modelId="{2398483A-1BF0-4BDC-AE4A-6B45C0EEF7A7}" type="pres">
      <dgm:prSet presAssocID="{10F95D06-0702-4E1E-8888-04186B2C9049}" presName="Name37" presStyleLbl="parChTrans1D3" presStyleIdx="1" presStyleCnt="4"/>
      <dgm:spPr/>
    </dgm:pt>
    <dgm:pt modelId="{D974135A-22F1-4BA0-A023-EA4EB0147766}" type="pres">
      <dgm:prSet presAssocID="{9C261BB3-6A30-4FB7-856D-B50AF34ADBA0}" presName="hierRoot2" presStyleCnt="0">
        <dgm:presLayoutVars>
          <dgm:hierBranch val="init"/>
        </dgm:presLayoutVars>
      </dgm:prSet>
      <dgm:spPr/>
    </dgm:pt>
    <dgm:pt modelId="{3F667C31-8B98-4C9F-9A50-BDCB5C918597}" type="pres">
      <dgm:prSet presAssocID="{9C261BB3-6A30-4FB7-856D-B50AF34ADBA0}" presName="rootComposite" presStyleCnt="0"/>
      <dgm:spPr/>
    </dgm:pt>
    <dgm:pt modelId="{45FE224E-E800-48F9-B1E5-35546B5C2882}" type="pres">
      <dgm:prSet presAssocID="{9C261BB3-6A30-4FB7-856D-B50AF34ADBA0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303206-0C31-4DB8-9EB1-944E9D303250}" type="pres">
      <dgm:prSet presAssocID="{9C261BB3-6A30-4FB7-856D-B50AF34ADBA0}" presName="rootConnector" presStyleLbl="node3" presStyleIdx="1" presStyleCnt="4"/>
      <dgm:spPr/>
      <dgm:t>
        <a:bodyPr/>
        <a:lstStyle/>
        <a:p>
          <a:endParaRPr lang="en-US"/>
        </a:p>
      </dgm:t>
    </dgm:pt>
    <dgm:pt modelId="{68665E42-AD14-4762-88FB-CEDC10579B8A}" type="pres">
      <dgm:prSet presAssocID="{9C261BB3-6A30-4FB7-856D-B50AF34ADBA0}" presName="hierChild4" presStyleCnt="0"/>
      <dgm:spPr/>
    </dgm:pt>
    <dgm:pt modelId="{E314E087-D261-4A32-927B-AE2A4F7DFAF8}" type="pres">
      <dgm:prSet presAssocID="{9C261BB3-6A30-4FB7-856D-B50AF34ADBA0}" presName="hierChild5" presStyleCnt="0"/>
      <dgm:spPr/>
    </dgm:pt>
    <dgm:pt modelId="{FF892D66-1CB3-4D3C-88C3-B429BE77C0A7}" type="pres">
      <dgm:prSet presAssocID="{5F099582-D135-4E49-85C7-9E9242C4D26E}" presName="Name37" presStyleLbl="parChTrans1D3" presStyleIdx="2" presStyleCnt="4"/>
      <dgm:spPr/>
    </dgm:pt>
    <dgm:pt modelId="{A6E4A63C-C689-4083-81D7-28F63DDBE7C4}" type="pres">
      <dgm:prSet presAssocID="{33C68840-A0EA-4E6C-9F6A-363CACE45926}" presName="hierRoot2" presStyleCnt="0">
        <dgm:presLayoutVars>
          <dgm:hierBranch val="init"/>
        </dgm:presLayoutVars>
      </dgm:prSet>
      <dgm:spPr/>
    </dgm:pt>
    <dgm:pt modelId="{FC7B4496-E76E-48E6-B370-12F0A3B3898C}" type="pres">
      <dgm:prSet presAssocID="{33C68840-A0EA-4E6C-9F6A-363CACE45926}" presName="rootComposite" presStyleCnt="0"/>
      <dgm:spPr/>
    </dgm:pt>
    <dgm:pt modelId="{118E197E-9303-4806-BC20-5FC87CB23D4F}" type="pres">
      <dgm:prSet presAssocID="{33C68840-A0EA-4E6C-9F6A-363CACE45926}" presName="rootText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B8A5BC2-9D0E-476D-B595-783A9CCB743C}" type="pres">
      <dgm:prSet presAssocID="{33C68840-A0EA-4E6C-9F6A-363CACE45926}" presName="rootConnector" presStyleLbl="node3" presStyleIdx="2" presStyleCnt="4"/>
      <dgm:spPr/>
      <dgm:t>
        <a:bodyPr/>
        <a:lstStyle/>
        <a:p>
          <a:endParaRPr lang="en-US"/>
        </a:p>
      </dgm:t>
    </dgm:pt>
    <dgm:pt modelId="{70A88464-B95D-4C38-A5A5-82A53A7401C5}" type="pres">
      <dgm:prSet presAssocID="{33C68840-A0EA-4E6C-9F6A-363CACE45926}" presName="hierChild4" presStyleCnt="0"/>
      <dgm:spPr/>
    </dgm:pt>
    <dgm:pt modelId="{11BFEB8F-4059-43A2-BFB2-EDCC4E1DE18F}" type="pres">
      <dgm:prSet presAssocID="{33C68840-A0EA-4E6C-9F6A-363CACE45926}" presName="hierChild5" presStyleCnt="0"/>
      <dgm:spPr/>
    </dgm:pt>
    <dgm:pt modelId="{E27E7A9D-D7FF-4C06-9AC4-11EAEF497885}" type="pres">
      <dgm:prSet presAssocID="{65A518D9-860A-46A6-9F6A-1BA66273CF40}" presName="Name37" presStyleLbl="parChTrans1D3" presStyleIdx="3" presStyleCnt="4"/>
      <dgm:spPr/>
    </dgm:pt>
    <dgm:pt modelId="{A20BE2C6-CDC0-46C5-8BFE-71FE5EE907B3}" type="pres">
      <dgm:prSet presAssocID="{9BF268E3-9B5E-4B5C-812A-EBE1D7487F86}" presName="hierRoot2" presStyleCnt="0">
        <dgm:presLayoutVars>
          <dgm:hierBranch val="init"/>
        </dgm:presLayoutVars>
      </dgm:prSet>
      <dgm:spPr/>
    </dgm:pt>
    <dgm:pt modelId="{81DC643F-476B-4B61-B482-07E2B8B100C5}" type="pres">
      <dgm:prSet presAssocID="{9BF268E3-9B5E-4B5C-812A-EBE1D7487F86}" presName="rootComposite" presStyleCnt="0"/>
      <dgm:spPr/>
    </dgm:pt>
    <dgm:pt modelId="{71B6F6DA-EF82-46B8-86D6-31E438EEF4F0}" type="pres">
      <dgm:prSet presAssocID="{9BF268E3-9B5E-4B5C-812A-EBE1D7487F86}" presName="rootText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3DF90E-844A-4D31-AC83-CAAA5AE07B1E}" type="pres">
      <dgm:prSet presAssocID="{9BF268E3-9B5E-4B5C-812A-EBE1D7487F86}" presName="rootConnector" presStyleLbl="node3" presStyleIdx="3" presStyleCnt="4"/>
      <dgm:spPr/>
      <dgm:t>
        <a:bodyPr/>
        <a:lstStyle/>
        <a:p>
          <a:endParaRPr lang="en-US"/>
        </a:p>
      </dgm:t>
    </dgm:pt>
    <dgm:pt modelId="{D2CC9270-18F1-4DE8-8E28-47C56B5C2C33}" type="pres">
      <dgm:prSet presAssocID="{9BF268E3-9B5E-4B5C-812A-EBE1D7487F86}" presName="hierChild4" presStyleCnt="0"/>
      <dgm:spPr/>
    </dgm:pt>
    <dgm:pt modelId="{EBD8931A-E05C-4C99-BA6D-60E1A4DB8383}" type="pres">
      <dgm:prSet presAssocID="{9BF268E3-9B5E-4B5C-812A-EBE1D7487F86}" presName="hierChild5" presStyleCnt="0"/>
      <dgm:spPr/>
    </dgm:pt>
    <dgm:pt modelId="{E828F7EA-FC2F-42E7-96B5-EB5AB87C8633}" type="pres">
      <dgm:prSet presAssocID="{4D8A48B5-3070-42B4-9056-2DC051E46DE1}" presName="hierChild5" presStyleCnt="0"/>
      <dgm:spPr/>
    </dgm:pt>
    <dgm:pt modelId="{1E3E37F5-5983-4AF8-8511-4865478FC367}" type="pres">
      <dgm:prSet presAssocID="{FCCA7BA4-97F2-410D-B824-46570CBC97A5}" presName="hierChild3" presStyleCnt="0"/>
      <dgm:spPr/>
    </dgm:pt>
  </dgm:ptLst>
  <dgm:cxnLst>
    <dgm:cxn modelId="{DD95CEC6-F047-4BDD-BF5D-6D2B3724BC2A}" type="presOf" srcId="{8C45932D-02E6-428B-ACBA-D0B794B4601E}" destId="{5275A948-C563-4B0E-8389-DC48706046D9}" srcOrd="0" destOrd="0" presId="urn:microsoft.com/office/officeart/2005/8/layout/orgChart1"/>
    <dgm:cxn modelId="{F78E844D-C997-4573-A5BE-68D878395003}" srcId="{542EB349-88A4-4EF7-A4C1-83434F565141}" destId="{FCCA7BA4-97F2-410D-B824-46570CBC97A5}" srcOrd="0" destOrd="0" parTransId="{4EE1522D-76BD-406D-BAB6-52B1732FA684}" sibTransId="{F6CD6F57-90DD-4588-8955-CF2CA3098AD4}"/>
    <dgm:cxn modelId="{F695C9B8-333E-4011-9F7F-FC6F2ED68A58}" srcId="{FCCA7BA4-97F2-410D-B824-46570CBC97A5}" destId="{B5F3963F-E230-47BB-A7DC-C39AFD6BBD99}" srcOrd="0" destOrd="0" parTransId="{1FBC2679-03E5-4ED1-AC2C-835B9B5D3D74}" sibTransId="{7BB80D6F-1F39-4F44-9667-C547753148A8}"/>
    <dgm:cxn modelId="{DE41E102-35D6-4985-9025-F1E1BEE229DC}" type="presOf" srcId="{29B5CFEB-0820-4E8B-878D-7DFD27700565}" destId="{8238172C-071D-4E75-953B-00A2C7E0C4EC}" srcOrd="0" destOrd="0" presId="urn:microsoft.com/office/officeart/2005/8/layout/orgChart1"/>
    <dgm:cxn modelId="{B0C4CDE6-4259-4845-A709-04647BA7E30B}" type="presOf" srcId="{FCCA7BA4-97F2-410D-B824-46570CBC97A5}" destId="{F6D9F4B1-45B4-4078-817D-9808FDF9BCB2}" srcOrd="0" destOrd="0" presId="urn:microsoft.com/office/officeart/2005/8/layout/orgChart1"/>
    <dgm:cxn modelId="{2F5B59BF-8123-4691-93CB-C677AEF229EB}" srcId="{FCCA7BA4-97F2-410D-B824-46570CBC97A5}" destId="{7D9038CF-99ED-402F-859B-27AB7BC63315}" srcOrd="1" destOrd="0" parTransId="{8C45932D-02E6-428B-ACBA-D0B794B4601E}" sibTransId="{0667FC59-42AA-4B7E-99D4-A55B136CB9C0}"/>
    <dgm:cxn modelId="{71317EA7-E863-4CBF-AC65-E9F892D6C7A6}" type="presOf" srcId="{5F099582-D135-4E49-85C7-9E9242C4D26E}" destId="{FF892D66-1CB3-4D3C-88C3-B429BE77C0A7}" srcOrd="0" destOrd="0" presId="urn:microsoft.com/office/officeart/2005/8/layout/orgChart1"/>
    <dgm:cxn modelId="{81807223-A385-4E89-92BF-3361DB509DCE}" srcId="{4D8A48B5-3070-42B4-9056-2DC051E46DE1}" destId="{29B5CFEB-0820-4E8B-878D-7DFD27700565}" srcOrd="0" destOrd="0" parTransId="{DBCA3F8D-CDFD-48E9-AB68-C5DC4B9DBE05}" sibTransId="{AF1E616B-6928-449D-8B62-384620C13DAD}"/>
    <dgm:cxn modelId="{D578A91A-767F-45CB-9A47-E677378B593B}" type="presOf" srcId="{4D8A48B5-3070-42B4-9056-2DC051E46DE1}" destId="{EA81EB79-818A-4F4B-B0D2-1217225ED30B}" srcOrd="0" destOrd="0" presId="urn:microsoft.com/office/officeart/2005/8/layout/orgChart1"/>
    <dgm:cxn modelId="{8F1BFF33-416D-408E-80BD-ECD3709084B5}" type="presOf" srcId="{9BF268E3-9B5E-4B5C-812A-EBE1D7487F86}" destId="{DB3DF90E-844A-4D31-AC83-CAAA5AE07B1E}" srcOrd="1" destOrd="0" presId="urn:microsoft.com/office/officeart/2005/8/layout/orgChart1"/>
    <dgm:cxn modelId="{44CC95CD-DB57-48A4-A4B1-66A4844666A1}" type="presOf" srcId="{9C261BB3-6A30-4FB7-856D-B50AF34ADBA0}" destId="{45FE224E-E800-48F9-B1E5-35546B5C2882}" srcOrd="0" destOrd="0" presId="urn:microsoft.com/office/officeart/2005/8/layout/orgChart1"/>
    <dgm:cxn modelId="{03A1764C-6A4F-4635-B0AF-660E68F99C1B}" type="presOf" srcId="{7D9038CF-99ED-402F-859B-27AB7BC63315}" destId="{742C1160-4D9E-48E3-91BE-1599B0752D5B}" srcOrd="0" destOrd="0" presId="urn:microsoft.com/office/officeart/2005/8/layout/orgChart1"/>
    <dgm:cxn modelId="{9F3CF7D8-D68C-4F7A-AD28-68F24E5DF996}" type="presOf" srcId="{DBCA3F8D-CDFD-48E9-AB68-C5DC4B9DBE05}" destId="{5C6CE47C-0E33-4024-A876-A04B4725FDFB}" srcOrd="0" destOrd="0" presId="urn:microsoft.com/office/officeart/2005/8/layout/orgChart1"/>
    <dgm:cxn modelId="{61A324F4-EA3C-4E3C-854E-FBAC0130EC26}" type="presOf" srcId="{ACE6BB4B-0C7B-4C0F-AE17-F4F925F93E12}" destId="{83B201C4-A3B8-4FC2-B5EB-2003DA4A76A9}" srcOrd="0" destOrd="0" presId="urn:microsoft.com/office/officeart/2005/8/layout/orgChart1"/>
    <dgm:cxn modelId="{251E7697-8A70-46B9-AAD5-44BE2AB7DF98}" type="presOf" srcId="{7D9038CF-99ED-402F-859B-27AB7BC63315}" destId="{6DD02867-0B17-413C-9EC7-C50B88861B00}" srcOrd="1" destOrd="0" presId="urn:microsoft.com/office/officeart/2005/8/layout/orgChart1"/>
    <dgm:cxn modelId="{B6EFBA38-41C4-43A0-B093-695C48BE3AFD}" type="presOf" srcId="{9BF268E3-9B5E-4B5C-812A-EBE1D7487F86}" destId="{71B6F6DA-EF82-46B8-86D6-31E438EEF4F0}" srcOrd="0" destOrd="0" presId="urn:microsoft.com/office/officeart/2005/8/layout/orgChart1"/>
    <dgm:cxn modelId="{359777B2-3508-4076-A262-0DC0D2557019}" srcId="{4D8A48B5-3070-42B4-9056-2DC051E46DE1}" destId="{9C261BB3-6A30-4FB7-856D-B50AF34ADBA0}" srcOrd="1" destOrd="0" parTransId="{10F95D06-0702-4E1E-8888-04186B2C9049}" sibTransId="{B9C096BD-A531-49CC-845F-14B1E693C304}"/>
    <dgm:cxn modelId="{B635281B-A47F-4053-8864-B4826F9749EC}" type="presOf" srcId="{B5F3963F-E230-47BB-A7DC-C39AFD6BBD99}" destId="{79DA49D7-46A5-4A4F-ACE8-9753C0EE9F7A}" srcOrd="1" destOrd="0" presId="urn:microsoft.com/office/officeart/2005/8/layout/orgChart1"/>
    <dgm:cxn modelId="{C22B7F72-DA7E-4FEE-AFD5-A1E21B306650}" type="presOf" srcId="{4D8A48B5-3070-42B4-9056-2DC051E46DE1}" destId="{19F227F3-9865-4F4A-9F03-80FC3459CF26}" srcOrd="1" destOrd="0" presId="urn:microsoft.com/office/officeart/2005/8/layout/orgChart1"/>
    <dgm:cxn modelId="{94FC8005-6A1E-4028-B901-F196892AF4CD}" type="presOf" srcId="{33C68840-A0EA-4E6C-9F6A-363CACE45926}" destId="{118E197E-9303-4806-BC20-5FC87CB23D4F}" srcOrd="0" destOrd="0" presId="urn:microsoft.com/office/officeart/2005/8/layout/orgChart1"/>
    <dgm:cxn modelId="{E7F3B1E0-6E19-401A-8392-FB5A2BF2FE68}" srcId="{FCCA7BA4-97F2-410D-B824-46570CBC97A5}" destId="{4D8A48B5-3070-42B4-9056-2DC051E46DE1}" srcOrd="2" destOrd="0" parTransId="{ACE6BB4B-0C7B-4C0F-AE17-F4F925F93E12}" sibTransId="{21B0362B-9CA7-4B10-BB7B-D604D2A4A978}"/>
    <dgm:cxn modelId="{21328C5D-5E37-4E08-BAD0-4635D43D51AC}" type="presOf" srcId="{10F95D06-0702-4E1E-8888-04186B2C9049}" destId="{2398483A-1BF0-4BDC-AE4A-6B45C0EEF7A7}" srcOrd="0" destOrd="0" presId="urn:microsoft.com/office/officeart/2005/8/layout/orgChart1"/>
    <dgm:cxn modelId="{72B562FF-89EA-4554-B6DF-66C4CDFC71EE}" type="presOf" srcId="{33C68840-A0EA-4E6C-9F6A-363CACE45926}" destId="{9B8A5BC2-9D0E-476D-B595-783A9CCB743C}" srcOrd="1" destOrd="0" presId="urn:microsoft.com/office/officeart/2005/8/layout/orgChart1"/>
    <dgm:cxn modelId="{9F1178D7-49BE-4976-9A31-6A19D1B3DBF8}" type="presOf" srcId="{9C261BB3-6A30-4FB7-856D-B50AF34ADBA0}" destId="{17303206-0C31-4DB8-9EB1-944E9D303250}" srcOrd="1" destOrd="0" presId="urn:microsoft.com/office/officeart/2005/8/layout/orgChart1"/>
    <dgm:cxn modelId="{8524EBFF-9CE2-4D25-95F3-7382B4E26230}" type="presOf" srcId="{29B5CFEB-0820-4E8B-878D-7DFD27700565}" destId="{B75B50FE-84E2-4E7C-BD4A-19FE234A9A9C}" srcOrd="1" destOrd="0" presId="urn:microsoft.com/office/officeart/2005/8/layout/orgChart1"/>
    <dgm:cxn modelId="{FD430158-9001-46F3-8CD9-F8D0CE8759F3}" type="presOf" srcId="{65A518D9-860A-46A6-9F6A-1BA66273CF40}" destId="{E27E7A9D-D7FF-4C06-9AC4-11EAEF497885}" srcOrd="0" destOrd="0" presId="urn:microsoft.com/office/officeart/2005/8/layout/orgChart1"/>
    <dgm:cxn modelId="{3E292424-A777-4989-80E1-D07251ECEF43}" srcId="{4D8A48B5-3070-42B4-9056-2DC051E46DE1}" destId="{33C68840-A0EA-4E6C-9F6A-363CACE45926}" srcOrd="2" destOrd="0" parTransId="{5F099582-D135-4E49-85C7-9E9242C4D26E}" sibTransId="{3E70328D-FC54-4CB4-BD26-1FE7417A3DB6}"/>
    <dgm:cxn modelId="{0728AAC7-818E-43A0-A8CA-FCBD99CD7504}" srcId="{4D8A48B5-3070-42B4-9056-2DC051E46DE1}" destId="{9BF268E3-9B5E-4B5C-812A-EBE1D7487F86}" srcOrd="3" destOrd="0" parTransId="{65A518D9-860A-46A6-9F6A-1BA66273CF40}" sibTransId="{9F5A536A-2AB5-4CAB-839F-D08D0A3803D3}"/>
    <dgm:cxn modelId="{C87DE1AE-E8D0-4414-90C1-3EDB3477194F}" type="presOf" srcId="{B5F3963F-E230-47BB-A7DC-C39AFD6BBD99}" destId="{E75A7EA9-6C40-4816-B865-2EEC7CFF54A9}" srcOrd="0" destOrd="0" presId="urn:microsoft.com/office/officeart/2005/8/layout/orgChart1"/>
    <dgm:cxn modelId="{A8CCB119-135D-4948-A5AA-DEE9447DF4FE}" type="presOf" srcId="{1FBC2679-03E5-4ED1-AC2C-835B9B5D3D74}" destId="{29DFF4C0-EBCD-4A8C-B3CA-3444A19C21ED}" srcOrd="0" destOrd="0" presId="urn:microsoft.com/office/officeart/2005/8/layout/orgChart1"/>
    <dgm:cxn modelId="{9DC4F92B-ABBE-41D5-82AA-87D98B4BEFB3}" type="presOf" srcId="{FCCA7BA4-97F2-410D-B824-46570CBC97A5}" destId="{E287C1C6-F2A8-4A65-8E81-6570AE717E82}" srcOrd="1" destOrd="0" presId="urn:microsoft.com/office/officeart/2005/8/layout/orgChart1"/>
    <dgm:cxn modelId="{3CD2E450-36F2-4F79-A1B0-F3FDE26E5653}" type="presOf" srcId="{542EB349-88A4-4EF7-A4C1-83434F565141}" destId="{13B5EA28-E3D1-49F0-B059-077C0837994F}" srcOrd="0" destOrd="0" presId="urn:microsoft.com/office/officeart/2005/8/layout/orgChart1"/>
    <dgm:cxn modelId="{31BA43E7-7802-4F80-B887-42C864A75241}" type="presParOf" srcId="{13B5EA28-E3D1-49F0-B059-077C0837994F}" destId="{27387F90-78E3-437D-B949-16FD6EB21D86}" srcOrd="0" destOrd="0" presId="urn:microsoft.com/office/officeart/2005/8/layout/orgChart1"/>
    <dgm:cxn modelId="{07ED20FE-5A40-4AD8-B83F-88F85D00698E}" type="presParOf" srcId="{27387F90-78E3-437D-B949-16FD6EB21D86}" destId="{55F4271C-2612-4326-82F2-84F2C2462DD6}" srcOrd="0" destOrd="0" presId="urn:microsoft.com/office/officeart/2005/8/layout/orgChart1"/>
    <dgm:cxn modelId="{49DD0063-8D21-4712-A6BC-F5B4CAF8FA0E}" type="presParOf" srcId="{55F4271C-2612-4326-82F2-84F2C2462DD6}" destId="{F6D9F4B1-45B4-4078-817D-9808FDF9BCB2}" srcOrd="0" destOrd="0" presId="urn:microsoft.com/office/officeart/2005/8/layout/orgChart1"/>
    <dgm:cxn modelId="{F345E24A-5747-4B52-BF5E-6FD782BA0B10}" type="presParOf" srcId="{55F4271C-2612-4326-82F2-84F2C2462DD6}" destId="{E287C1C6-F2A8-4A65-8E81-6570AE717E82}" srcOrd="1" destOrd="0" presId="urn:microsoft.com/office/officeart/2005/8/layout/orgChart1"/>
    <dgm:cxn modelId="{9052476A-7D1D-4FD4-B62E-93E271341A69}" type="presParOf" srcId="{27387F90-78E3-437D-B949-16FD6EB21D86}" destId="{E4C30249-6A45-4FB4-A91B-14FF4DCC26EF}" srcOrd="1" destOrd="0" presId="urn:microsoft.com/office/officeart/2005/8/layout/orgChart1"/>
    <dgm:cxn modelId="{55453AFA-8463-4F62-A51F-099C50BA912B}" type="presParOf" srcId="{E4C30249-6A45-4FB4-A91B-14FF4DCC26EF}" destId="{29DFF4C0-EBCD-4A8C-B3CA-3444A19C21ED}" srcOrd="0" destOrd="0" presId="urn:microsoft.com/office/officeart/2005/8/layout/orgChart1"/>
    <dgm:cxn modelId="{D2F3399F-8D2F-4D1A-8FC5-E2236B95B1A9}" type="presParOf" srcId="{E4C30249-6A45-4FB4-A91B-14FF4DCC26EF}" destId="{CF493DB1-298B-411A-A7DA-0044D9AA85A3}" srcOrd="1" destOrd="0" presId="urn:microsoft.com/office/officeart/2005/8/layout/orgChart1"/>
    <dgm:cxn modelId="{B9FF7E03-FD63-46C6-AF2F-500B8930ED3C}" type="presParOf" srcId="{CF493DB1-298B-411A-A7DA-0044D9AA85A3}" destId="{26986EE8-4CA2-4BC2-828B-CD3B470046D6}" srcOrd="0" destOrd="0" presId="urn:microsoft.com/office/officeart/2005/8/layout/orgChart1"/>
    <dgm:cxn modelId="{D1A0E982-9C17-42FA-968B-6133B4C72EE8}" type="presParOf" srcId="{26986EE8-4CA2-4BC2-828B-CD3B470046D6}" destId="{E75A7EA9-6C40-4816-B865-2EEC7CFF54A9}" srcOrd="0" destOrd="0" presId="urn:microsoft.com/office/officeart/2005/8/layout/orgChart1"/>
    <dgm:cxn modelId="{416B83D5-A096-4BFC-BCDD-00E3D9EA5294}" type="presParOf" srcId="{26986EE8-4CA2-4BC2-828B-CD3B470046D6}" destId="{79DA49D7-46A5-4A4F-ACE8-9753C0EE9F7A}" srcOrd="1" destOrd="0" presId="urn:microsoft.com/office/officeart/2005/8/layout/orgChart1"/>
    <dgm:cxn modelId="{7BA458B1-31C8-4068-9B21-BA201292BFD7}" type="presParOf" srcId="{CF493DB1-298B-411A-A7DA-0044D9AA85A3}" destId="{BCDA4918-7D00-4E21-A22F-464775BB579E}" srcOrd="1" destOrd="0" presId="urn:microsoft.com/office/officeart/2005/8/layout/orgChart1"/>
    <dgm:cxn modelId="{641C9617-B8D2-48B4-B5FA-3B471A57532F}" type="presParOf" srcId="{CF493DB1-298B-411A-A7DA-0044D9AA85A3}" destId="{78864690-5A36-4785-B9A2-C9EDD84D52FD}" srcOrd="2" destOrd="0" presId="urn:microsoft.com/office/officeart/2005/8/layout/orgChart1"/>
    <dgm:cxn modelId="{A70877AA-62F7-4E4D-8EF1-9856B7C3572E}" type="presParOf" srcId="{E4C30249-6A45-4FB4-A91B-14FF4DCC26EF}" destId="{5275A948-C563-4B0E-8389-DC48706046D9}" srcOrd="2" destOrd="0" presId="urn:microsoft.com/office/officeart/2005/8/layout/orgChart1"/>
    <dgm:cxn modelId="{33B666BF-B051-44E9-9601-18CCC92C1A1E}" type="presParOf" srcId="{E4C30249-6A45-4FB4-A91B-14FF4DCC26EF}" destId="{80ED4980-0919-4435-86EA-9AA90E2140B9}" srcOrd="3" destOrd="0" presId="urn:microsoft.com/office/officeart/2005/8/layout/orgChart1"/>
    <dgm:cxn modelId="{26CDB76F-2070-4745-8377-A234ECC804F1}" type="presParOf" srcId="{80ED4980-0919-4435-86EA-9AA90E2140B9}" destId="{573856D7-5DCB-4D8D-B4A6-2853B242E9FF}" srcOrd="0" destOrd="0" presId="urn:microsoft.com/office/officeart/2005/8/layout/orgChart1"/>
    <dgm:cxn modelId="{505CBA59-A39F-473F-BB98-35EC75298A73}" type="presParOf" srcId="{573856D7-5DCB-4D8D-B4A6-2853B242E9FF}" destId="{742C1160-4D9E-48E3-91BE-1599B0752D5B}" srcOrd="0" destOrd="0" presId="urn:microsoft.com/office/officeart/2005/8/layout/orgChart1"/>
    <dgm:cxn modelId="{E257030D-9874-4CCF-A6AF-13068E173824}" type="presParOf" srcId="{573856D7-5DCB-4D8D-B4A6-2853B242E9FF}" destId="{6DD02867-0B17-413C-9EC7-C50B88861B00}" srcOrd="1" destOrd="0" presId="urn:microsoft.com/office/officeart/2005/8/layout/orgChart1"/>
    <dgm:cxn modelId="{5827AA75-A7E7-4434-9708-AE6E18A93BF2}" type="presParOf" srcId="{80ED4980-0919-4435-86EA-9AA90E2140B9}" destId="{92FF1C49-EA36-4B84-B207-C03632CC659E}" srcOrd="1" destOrd="0" presId="urn:microsoft.com/office/officeart/2005/8/layout/orgChart1"/>
    <dgm:cxn modelId="{61669094-8525-4090-9FF1-7072EFE02DAC}" type="presParOf" srcId="{80ED4980-0919-4435-86EA-9AA90E2140B9}" destId="{DDBB5209-5D93-40A8-895B-A360F91DBE4C}" srcOrd="2" destOrd="0" presId="urn:microsoft.com/office/officeart/2005/8/layout/orgChart1"/>
    <dgm:cxn modelId="{E092D03F-6092-4F9A-A113-1A51C0236198}" type="presParOf" srcId="{E4C30249-6A45-4FB4-A91B-14FF4DCC26EF}" destId="{83B201C4-A3B8-4FC2-B5EB-2003DA4A76A9}" srcOrd="4" destOrd="0" presId="urn:microsoft.com/office/officeart/2005/8/layout/orgChart1"/>
    <dgm:cxn modelId="{F0A428E3-90EE-47E3-8650-438364F185EE}" type="presParOf" srcId="{E4C30249-6A45-4FB4-A91B-14FF4DCC26EF}" destId="{23479C87-7307-4363-B5C4-F90B65AB7C93}" srcOrd="5" destOrd="0" presId="urn:microsoft.com/office/officeart/2005/8/layout/orgChart1"/>
    <dgm:cxn modelId="{D326486F-47D2-4188-80D1-3200F0960130}" type="presParOf" srcId="{23479C87-7307-4363-B5C4-F90B65AB7C93}" destId="{3A674AF5-ADD2-44F8-9CEE-D658605AA453}" srcOrd="0" destOrd="0" presId="urn:microsoft.com/office/officeart/2005/8/layout/orgChart1"/>
    <dgm:cxn modelId="{61E8577E-F4A3-4268-AC61-B58E9CAD0903}" type="presParOf" srcId="{3A674AF5-ADD2-44F8-9CEE-D658605AA453}" destId="{EA81EB79-818A-4F4B-B0D2-1217225ED30B}" srcOrd="0" destOrd="0" presId="urn:microsoft.com/office/officeart/2005/8/layout/orgChart1"/>
    <dgm:cxn modelId="{92AC76D4-057B-4937-83E3-F1BB3CBB3793}" type="presParOf" srcId="{3A674AF5-ADD2-44F8-9CEE-D658605AA453}" destId="{19F227F3-9865-4F4A-9F03-80FC3459CF26}" srcOrd="1" destOrd="0" presId="urn:microsoft.com/office/officeart/2005/8/layout/orgChart1"/>
    <dgm:cxn modelId="{936F6840-8A2D-4E7C-B016-C94E47CB9468}" type="presParOf" srcId="{23479C87-7307-4363-B5C4-F90B65AB7C93}" destId="{13037C12-60D9-4FDB-B26D-B582B0B17F48}" srcOrd="1" destOrd="0" presId="urn:microsoft.com/office/officeart/2005/8/layout/orgChart1"/>
    <dgm:cxn modelId="{E26D3C23-E174-4E69-A7E4-060C14EE224C}" type="presParOf" srcId="{13037C12-60D9-4FDB-B26D-B582B0B17F48}" destId="{5C6CE47C-0E33-4024-A876-A04B4725FDFB}" srcOrd="0" destOrd="0" presId="urn:microsoft.com/office/officeart/2005/8/layout/orgChart1"/>
    <dgm:cxn modelId="{CA5C42C0-522B-463D-957B-708CE373863D}" type="presParOf" srcId="{13037C12-60D9-4FDB-B26D-B582B0B17F48}" destId="{EA9569C0-F72B-46D4-8430-AC44036847B3}" srcOrd="1" destOrd="0" presId="urn:microsoft.com/office/officeart/2005/8/layout/orgChart1"/>
    <dgm:cxn modelId="{00EFE865-59C5-44D4-A53F-86BCB4D45397}" type="presParOf" srcId="{EA9569C0-F72B-46D4-8430-AC44036847B3}" destId="{6A43DB85-943B-4E80-BD25-ED5088053F61}" srcOrd="0" destOrd="0" presId="urn:microsoft.com/office/officeart/2005/8/layout/orgChart1"/>
    <dgm:cxn modelId="{A2C50CC9-33D1-4A0E-99B9-309E67CDDBF1}" type="presParOf" srcId="{6A43DB85-943B-4E80-BD25-ED5088053F61}" destId="{8238172C-071D-4E75-953B-00A2C7E0C4EC}" srcOrd="0" destOrd="0" presId="urn:microsoft.com/office/officeart/2005/8/layout/orgChart1"/>
    <dgm:cxn modelId="{596F3AD3-1252-4212-BFA9-BC66A82E89CC}" type="presParOf" srcId="{6A43DB85-943B-4E80-BD25-ED5088053F61}" destId="{B75B50FE-84E2-4E7C-BD4A-19FE234A9A9C}" srcOrd="1" destOrd="0" presId="urn:microsoft.com/office/officeart/2005/8/layout/orgChart1"/>
    <dgm:cxn modelId="{F4E89A78-3C70-4AB1-BF90-AC659BFF0A8D}" type="presParOf" srcId="{EA9569C0-F72B-46D4-8430-AC44036847B3}" destId="{B977DA7C-CAE3-48A9-B02E-C9DF58A89CED}" srcOrd="1" destOrd="0" presId="urn:microsoft.com/office/officeart/2005/8/layout/orgChart1"/>
    <dgm:cxn modelId="{768AE186-BA3F-4B50-9849-E498959CED81}" type="presParOf" srcId="{EA9569C0-F72B-46D4-8430-AC44036847B3}" destId="{210EDE62-51F0-4A0F-8D53-141C232C5ABD}" srcOrd="2" destOrd="0" presId="urn:microsoft.com/office/officeart/2005/8/layout/orgChart1"/>
    <dgm:cxn modelId="{F54BDCBE-3861-419F-8E8A-F5BB888F3316}" type="presParOf" srcId="{13037C12-60D9-4FDB-B26D-B582B0B17F48}" destId="{2398483A-1BF0-4BDC-AE4A-6B45C0EEF7A7}" srcOrd="2" destOrd="0" presId="urn:microsoft.com/office/officeart/2005/8/layout/orgChart1"/>
    <dgm:cxn modelId="{6F2A70B4-4A85-4E01-B86F-CC25E402F4CC}" type="presParOf" srcId="{13037C12-60D9-4FDB-B26D-B582B0B17F48}" destId="{D974135A-22F1-4BA0-A023-EA4EB0147766}" srcOrd="3" destOrd="0" presId="urn:microsoft.com/office/officeart/2005/8/layout/orgChart1"/>
    <dgm:cxn modelId="{83965529-8E36-4916-923A-A4B75E691395}" type="presParOf" srcId="{D974135A-22F1-4BA0-A023-EA4EB0147766}" destId="{3F667C31-8B98-4C9F-9A50-BDCB5C918597}" srcOrd="0" destOrd="0" presId="urn:microsoft.com/office/officeart/2005/8/layout/orgChart1"/>
    <dgm:cxn modelId="{5BB0FDAB-AC0A-4FBE-8962-0AA8E31B8519}" type="presParOf" srcId="{3F667C31-8B98-4C9F-9A50-BDCB5C918597}" destId="{45FE224E-E800-48F9-B1E5-35546B5C2882}" srcOrd="0" destOrd="0" presId="urn:microsoft.com/office/officeart/2005/8/layout/orgChart1"/>
    <dgm:cxn modelId="{78A1B1E2-8630-4733-8FBD-A9EA272D0114}" type="presParOf" srcId="{3F667C31-8B98-4C9F-9A50-BDCB5C918597}" destId="{17303206-0C31-4DB8-9EB1-944E9D303250}" srcOrd="1" destOrd="0" presId="urn:microsoft.com/office/officeart/2005/8/layout/orgChart1"/>
    <dgm:cxn modelId="{9215335F-98A1-4F74-B2A7-5B97014A395C}" type="presParOf" srcId="{D974135A-22F1-4BA0-A023-EA4EB0147766}" destId="{68665E42-AD14-4762-88FB-CEDC10579B8A}" srcOrd="1" destOrd="0" presId="urn:microsoft.com/office/officeart/2005/8/layout/orgChart1"/>
    <dgm:cxn modelId="{2FB45CED-5B73-4865-9677-DCEB5974C8F4}" type="presParOf" srcId="{D974135A-22F1-4BA0-A023-EA4EB0147766}" destId="{E314E087-D261-4A32-927B-AE2A4F7DFAF8}" srcOrd="2" destOrd="0" presId="urn:microsoft.com/office/officeart/2005/8/layout/orgChart1"/>
    <dgm:cxn modelId="{8C51E503-61EC-42B0-A5AB-D5C168B4EEA0}" type="presParOf" srcId="{13037C12-60D9-4FDB-B26D-B582B0B17F48}" destId="{FF892D66-1CB3-4D3C-88C3-B429BE77C0A7}" srcOrd="4" destOrd="0" presId="urn:microsoft.com/office/officeart/2005/8/layout/orgChart1"/>
    <dgm:cxn modelId="{831EE61B-F070-43D5-8589-A11E407D32DA}" type="presParOf" srcId="{13037C12-60D9-4FDB-B26D-B582B0B17F48}" destId="{A6E4A63C-C689-4083-81D7-28F63DDBE7C4}" srcOrd="5" destOrd="0" presId="urn:microsoft.com/office/officeart/2005/8/layout/orgChart1"/>
    <dgm:cxn modelId="{BE25FFFF-F40D-433A-9422-74C7163BE5CB}" type="presParOf" srcId="{A6E4A63C-C689-4083-81D7-28F63DDBE7C4}" destId="{FC7B4496-E76E-48E6-B370-12F0A3B3898C}" srcOrd="0" destOrd="0" presId="urn:microsoft.com/office/officeart/2005/8/layout/orgChart1"/>
    <dgm:cxn modelId="{E1BB8337-52DD-436C-856D-099182AC5D97}" type="presParOf" srcId="{FC7B4496-E76E-48E6-B370-12F0A3B3898C}" destId="{118E197E-9303-4806-BC20-5FC87CB23D4F}" srcOrd="0" destOrd="0" presId="urn:microsoft.com/office/officeart/2005/8/layout/orgChart1"/>
    <dgm:cxn modelId="{90C1F340-F5BD-49C4-A4F9-F3CAD426C2BE}" type="presParOf" srcId="{FC7B4496-E76E-48E6-B370-12F0A3B3898C}" destId="{9B8A5BC2-9D0E-476D-B595-783A9CCB743C}" srcOrd="1" destOrd="0" presId="urn:microsoft.com/office/officeart/2005/8/layout/orgChart1"/>
    <dgm:cxn modelId="{1F690965-7FC6-4EB6-B68F-728A9E1E446D}" type="presParOf" srcId="{A6E4A63C-C689-4083-81D7-28F63DDBE7C4}" destId="{70A88464-B95D-4C38-A5A5-82A53A7401C5}" srcOrd="1" destOrd="0" presId="urn:microsoft.com/office/officeart/2005/8/layout/orgChart1"/>
    <dgm:cxn modelId="{77D971FD-29C7-4158-9D42-93C9073DEBCB}" type="presParOf" srcId="{A6E4A63C-C689-4083-81D7-28F63DDBE7C4}" destId="{11BFEB8F-4059-43A2-BFB2-EDCC4E1DE18F}" srcOrd="2" destOrd="0" presId="urn:microsoft.com/office/officeart/2005/8/layout/orgChart1"/>
    <dgm:cxn modelId="{72B2902C-AD60-42B4-98E1-9C85DABBFF83}" type="presParOf" srcId="{13037C12-60D9-4FDB-B26D-B582B0B17F48}" destId="{E27E7A9D-D7FF-4C06-9AC4-11EAEF497885}" srcOrd="6" destOrd="0" presId="urn:microsoft.com/office/officeart/2005/8/layout/orgChart1"/>
    <dgm:cxn modelId="{64EBA61F-9874-4B87-97CB-3B515A4DCB86}" type="presParOf" srcId="{13037C12-60D9-4FDB-B26D-B582B0B17F48}" destId="{A20BE2C6-CDC0-46C5-8BFE-71FE5EE907B3}" srcOrd="7" destOrd="0" presId="urn:microsoft.com/office/officeart/2005/8/layout/orgChart1"/>
    <dgm:cxn modelId="{042E4D11-C778-44D8-9ED0-2970846BFA8B}" type="presParOf" srcId="{A20BE2C6-CDC0-46C5-8BFE-71FE5EE907B3}" destId="{81DC643F-476B-4B61-B482-07E2B8B100C5}" srcOrd="0" destOrd="0" presId="urn:microsoft.com/office/officeart/2005/8/layout/orgChart1"/>
    <dgm:cxn modelId="{006304DC-6614-4172-861F-D7E59C68B158}" type="presParOf" srcId="{81DC643F-476B-4B61-B482-07E2B8B100C5}" destId="{71B6F6DA-EF82-46B8-86D6-31E438EEF4F0}" srcOrd="0" destOrd="0" presId="urn:microsoft.com/office/officeart/2005/8/layout/orgChart1"/>
    <dgm:cxn modelId="{E6F73DAF-617F-453E-B196-696681F3077B}" type="presParOf" srcId="{81DC643F-476B-4B61-B482-07E2B8B100C5}" destId="{DB3DF90E-844A-4D31-AC83-CAAA5AE07B1E}" srcOrd="1" destOrd="0" presId="urn:microsoft.com/office/officeart/2005/8/layout/orgChart1"/>
    <dgm:cxn modelId="{2630BFD4-E2DD-43FD-8298-40FB25073AAD}" type="presParOf" srcId="{A20BE2C6-CDC0-46C5-8BFE-71FE5EE907B3}" destId="{D2CC9270-18F1-4DE8-8E28-47C56B5C2C33}" srcOrd="1" destOrd="0" presId="urn:microsoft.com/office/officeart/2005/8/layout/orgChart1"/>
    <dgm:cxn modelId="{B9E3C0F5-BF33-4E6B-92A7-227DE2D2CDC7}" type="presParOf" srcId="{A20BE2C6-CDC0-46C5-8BFE-71FE5EE907B3}" destId="{EBD8931A-E05C-4C99-BA6D-60E1A4DB8383}" srcOrd="2" destOrd="0" presId="urn:microsoft.com/office/officeart/2005/8/layout/orgChart1"/>
    <dgm:cxn modelId="{7B52D962-DF91-4635-AC2F-C22BA3CC31D8}" type="presParOf" srcId="{23479C87-7307-4363-B5C4-F90B65AB7C93}" destId="{E828F7EA-FC2F-42E7-96B5-EB5AB87C8633}" srcOrd="2" destOrd="0" presId="urn:microsoft.com/office/officeart/2005/8/layout/orgChart1"/>
    <dgm:cxn modelId="{443DFD67-C94D-4C88-9FBF-D96765934C05}" type="presParOf" srcId="{27387F90-78E3-437D-B949-16FD6EB21D86}" destId="{1E3E37F5-5983-4AF8-8511-4865478FC36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B1E0AF-06F9-4026-89AD-671326A24394}">
      <dsp:nvSpPr>
        <dsp:cNvPr id="0" name=""/>
        <dsp:cNvSpPr/>
      </dsp:nvSpPr>
      <dsp:spPr>
        <a:xfrm>
          <a:off x="709" y="687224"/>
          <a:ext cx="2766588" cy="1659952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ysClr val="windowText" lastClr="000000"/>
              </a:solidFill>
            </a:rPr>
            <a:t>Computer Vision</a:t>
          </a:r>
          <a:endParaRPr lang="en-US" sz="3600" kern="1200" dirty="0">
            <a:solidFill>
              <a:sysClr val="windowText" lastClr="000000"/>
            </a:solidFill>
          </a:endParaRPr>
        </a:p>
      </dsp:txBody>
      <dsp:txXfrm>
        <a:off x="709" y="687224"/>
        <a:ext cx="2766588" cy="1659952"/>
      </dsp:txXfrm>
    </dsp:sp>
    <dsp:sp modelId="{516C29EE-DB80-4765-A6E5-7F8E9C7E3518}">
      <dsp:nvSpPr>
        <dsp:cNvPr id="0" name=""/>
        <dsp:cNvSpPr/>
      </dsp:nvSpPr>
      <dsp:spPr>
        <a:xfrm>
          <a:off x="3043956" y="687224"/>
          <a:ext cx="2766588" cy="1659952"/>
        </a:xfrm>
        <a:prstGeom prst="rect">
          <a:avLst/>
        </a:prstGeom>
        <a:solidFill>
          <a:schemeClr val="accent6">
            <a:lumMod val="40000"/>
            <a:lumOff val="6000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ysClr val="windowText" lastClr="000000"/>
              </a:solidFill>
            </a:rPr>
            <a:t>Image Processing</a:t>
          </a:r>
          <a:endParaRPr lang="en-US" sz="3600" kern="1200" dirty="0">
            <a:solidFill>
              <a:sysClr val="windowText" lastClr="000000"/>
            </a:solidFill>
          </a:endParaRPr>
        </a:p>
      </dsp:txBody>
      <dsp:txXfrm>
        <a:off x="3043956" y="687224"/>
        <a:ext cx="2766588" cy="1659952"/>
      </dsp:txXfrm>
    </dsp:sp>
    <dsp:sp modelId="{D2BBED41-7E97-4E6A-A964-9EB583B7EB9F}">
      <dsp:nvSpPr>
        <dsp:cNvPr id="0" name=""/>
        <dsp:cNvSpPr/>
      </dsp:nvSpPr>
      <dsp:spPr>
        <a:xfrm>
          <a:off x="709" y="2623836"/>
          <a:ext cx="2766588" cy="1659952"/>
        </a:xfrm>
        <a:prstGeom prst="rect">
          <a:avLst/>
        </a:prstGeom>
        <a:solidFill>
          <a:schemeClr val="accent2">
            <a:lumMod val="40000"/>
            <a:lumOff val="6000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ysClr val="windowText" lastClr="000000"/>
              </a:solidFill>
            </a:rPr>
            <a:t>Deep Learning</a:t>
          </a:r>
          <a:endParaRPr lang="en-US" sz="3600" kern="1200" dirty="0">
            <a:solidFill>
              <a:sysClr val="windowText" lastClr="000000"/>
            </a:solidFill>
          </a:endParaRPr>
        </a:p>
      </dsp:txBody>
      <dsp:txXfrm>
        <a:off x="709" y="2623836"/>
        <a:ext cx="2766588" cy="1659952"/>
      </dsp:txXfrm>
    </dsp:sp>
    <dsp:sp modelId="{94539917-C50E-418C-B7C0-90F9DB624D1A}">
      <dsp:nvSpPr>
        <dsp:cNvPr id="0" name=""/>
        <dsp:cNvSpPr/>
      </dsp:nvSpPr>
      <dsp:spPr>
        <a:xfrm>
          <a:off x="3043956" y="2623836"/>
          <a:ext cx="2766588" cy="1659952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ysClr val="windowText" lastClr="000000"/>
              </a:solidFill>
            </a:rPr>
            <a:t>Statistical Analysis</a:t>
          </a:r>
          <a:endParaRPr lang="en-US" sz="3600" kern="1200" dirty="0">
            <a:solidFill>
              <a:sysClr val="windowText" lastClr="000000"/>
            </a:solidFill>
          </a:endParaRPr>
        </a:p>
      </dsp:txBody>
      <dsp:txXfrm>
        <a:off x="3043956" y="2623836"/>
        <a:ext cx="2766588" cy="16599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762882-5DF3-481C-BC71-9DA95A01E32B}">
      <dsp:nvSpPr>
        <dsp:cNvPr id="0" name=""/>
        <dsp:cNvSpPr/>
      </dsp:nvSpPr>
      <dsp:spPr>
        <a:xfrm>
          <a:off x="2457" y="2846"/>
          <a:ext cx="5027908" cy="1017982"/>
        </a:xfrm>
        <a:prstGeom prst="roundRect">
          <a:avLst>
            <a:gd name="adj" fmla="val 10000"/>
          </a:avLst>
        </a:prstGeom>
        <a:solidFill>
          <a:schemeClr val="lt1"/>
        </a:solidFill>
        <a:ln w="28575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solidFill>
                <a:sysClr val="windowText" lastClr="000000"/>
              </a:solidFill>
            </a:rPr>
            <a:t>Geospatial</a:t>
          </a:r>
          <a:endParaRPr lang="en-US" sz="4000" kern="1200" dirty="0">
            <a:solidFill>
              <a:sysClr val="windowText" lastClr="000000"/>
            </a:solidFill>
          </a:endParaRPr>
        </a:p>
      </dsp:txBody>
      <dsp:txXfrm>
        <a:off x="32273" y="32662"/>
        <a:ext cx="4968276" cy="958350"/>
      </dsp:txXfrm>
    </dsp:sp>
    <dsp:sp modelId="{82B28177-79CE-4468-A73C-BC19E5C9F6E7}">
      <dsp:nvSpPr>
        <dsp:cNvPr id="0" name=""/>
        <dsp:cNvSpPr/>
      </dsp:nvSpPr>
      <dsp:spPr>
        <a:xfrm>
          <a:off x="2457" y="1074843"/>
          <a:ext cx="5027908" cy="1017982"/>
        </a:xfrm>
        <a:prstGeom prst="roundRect">
          <a:avLst>
            <a:gd name="adj" fmla="val 10000"/>
          </a:avLst>
        </a:prstGeom>
        <a:solidFill>
          <a:schemeClr val="lt1"/>
        </a:solidFill>
        <a:ln w="28575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solidFill>
                <a:sysClr val="windowText" lastClr="000000"/>
              </a:solidFill>
            </a:rPr>
            <a:t>Healthcare</a:t>
          </a:r>
          <a:endParaRPr lang="en-US" sz="4000" kern="1200" dirty="0">
            <a:solidFill>
              <a:sysClr val="windowText" lastClr="000000"/>
            </a:solidFill>
          </a:endParaRPr>
        </a:p>
      </dsp:txBody>
      <dsp:txXfrm>
        <a:off x="32273" y="1104659"/>
        <a:ext cx="4968276" cy="958350"/>
      </dsp:txXfrm>
    </dsp:sp>
    <dsp:sp modelId="{14595415-059B-4580-BCD4-0284B133DD9B}">
      <dsp:nvSpPr>
        <dsp:cNvPr id="0" name=""/>
        <dsp:cNvSpPr/>
      </dsp:nvSpPr>
      <dsp:spPr>
        <a:xfrm>
          <a:off x="2457" y="2146839"/>
          <a:ext cx="5027908" cy="1017982"/>
        </a:xfrm>
        <a:prstGeom prst="roundRect">
          <a:avLst>
            <a:gd name="adj" fmla="val 10000"/>
          </a:avLst>
        </a:prstGeom>
        <a:solidFill>
          <a:schemeClr val="lt1"/>
        </a:solidFill>
        <a:ln w="28575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solidFill>
                <a:sysClr val="windowText" lastClr="000000"/>
              </a:solidFill>
            </a:rPr>
            <a:t>E-commerce</a:t>
          </a:r>
          <a:endParaRPr lang="en-US" sz="4000" kern="1200" dirty="0">
            <a:solidFill>
              <a:sysClr val="windowText" lastClr="000000"/>
            </a:solidFill>
          </a:endParaRPr>
        </a:p>
      </dsp:txBody>
      <dsp:txXfrm>
        <a:off x="32273" y="2176655"/>
        <a:ext cx="4968276" cy="958350"/>
      </dsp:txXfrm>
    </dsp:sp>
    <dsp:sp modelId="{2CAC9F13-6AFA-4FBE-A5BE-0C87BA27E012}">
      <dsp:nvSpPr>
        <dsp:cNvPr id="0" name=""/>
        <dsp:cNvSpPr/>
      </dsp:nvSpPr>
      <dsp:spPr>
        <a:xfrm>
          <a:off x="2457" y="3218836"/>
          <a:ext cx="5027908" cy="1017982"/>
        </a:xfrm>
        <a:prstGeom prst="roundRect">
          <a:avLst>
            <a:gd name="adj" fmla="val 10000"/>
          </a:avLst>
        </a:prstGeom>
        <a:solidFill>
          <a:schemeClr val="lt1"/>
        </a:solidFill>
        <a:ln w="28575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solidFill>
                <a:sysClr val="windowText" lastClr="000000"/>
              </a:solidFill>
            </a:rPr>
            <a:t>Agriculture</a:t>
          </a:r>
          <a:endParaRPr lang="en-US" sz="4000" kern="1200" dirty="0">
            <a:solidFill>
              <a:sysClr val="windowText" lastClr="000000"/>
            </a:solidFill>
          </a:endParaRPr>
        </a:p>
      </dsp:txBody>
      <dsp:txXfrm>
        <a:off x="32273" y="3248652"/>
        <a:ext cx="4968276" cy="958350"/>
      </dsp:txXfrm>
    </dsp:sp>
    <dsp:sp modelId="{765B6967-675F-47F9-9FE4-EB1F869FF917}">
      <dsp:nvSpPr>
        <dsp:cNvPr id="0" name=""/>
        <dsp:cNvSpPr/>
      </dsp:nvSpPr>
      <dsp:spPr>
        <a:xfrm>
          <a:off x="2457" y="4290832"/>
          <a:ext cx="5027908" cy="1017982"/>
        </a:xfrm>
        <a:prstGeom prst="roundRect">
          <a:avLst>
            <a:gd name="adj" fmla="val 10000"/>
          </a:avLst>
        </a:prstGeom>
        <a:solidFill>
          <a:schemeClr val="lt1"/>
        </a:solidFill>
        <a:ln w="28575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solidFill>
                <a:sysClr val="windowText" lastClr="000000"/>
              </a:solidFill>
            </a:rPr>
            <a:t>Security</a:t>
          </a:r>
          <a:endParaRPr lang="en-US" sz="4000" kern="1200" dirty="0">
            <a:solidFill>
              <a:sysClr val="windowText" lastClr="000000"/>
            </a:solidFill>
          </a:endParaRPr>
        </a:p>
      </dsp:txBody>
      <dsp:txXfrm>
        <a:off x="32273" y="4320648"/>
        <a:ext cx="4968276" cy="9583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26B8A5-6CAA-4889-89E2-7C095C373847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2565DD-C5B1-4748-A863-867786358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745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7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51635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431800"/>
            <a:ext cx="6623050" cy="3725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Explain</a:t>
            </a:r>
            <a:r>
              <a:rPr lang="en-US" baseline="0" dirty="0" smtClean="0"/>
              <a:t> briefly what is SAR geometry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For </a:t>
            </a:r>
            <a:r>
              <a:rPr lang="en-US" dirty="0" err="1" smtClean="0"/>
              <a:t>cnn</a:t>
            </a:r>
            <a:r>
              <a:rPr lang="en-US" dirty="0" smtClean="0"/>
              <a:t> to learn</a:t>
            </a:r>
            <a:r>
              <a:rPr lang="en-US" baseline="0" dirty="0" smtClean="0"/>
              <a:t> all these variations, huge training data is required, but it is not available in SAR.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9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68745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11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4411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12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10784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2565DD-C5B1-4748-A863-867786358C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86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2565DD-C5B1-4748-A863-867786358C3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883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2277-977B-44F2-AB37-B5631BDEF80D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883A-C85B-4234-99C1-C1876D731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52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2277-977B-44F2-AB37-B5631BDEF80D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883A-C85B-4234-99C1-C1876D731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17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2277-977B-44F2-AB37-B5631BDEF80D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883A-C85B-4234-99C1-C1876D731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707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_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" y="9"/>
            <a:ext cx="12200467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239351" y="115200"/>
            <a:ext cx="11712000" cy="4680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ja-JP" alt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Enter the title.</a:t>
            </a:r>
            <a:endParaRPr kumimoji="1" lang="ja-JP" altLang="en-US" dirty="0"/>
          </a:p>
        </p:txBody>
      </p:sp>
      <p:sp>
        <p:nvSpPr>
          <p:cNvPr id="12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239352" y="836712"/>
            <a:ext cx="11713301" cy="561647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sz="2400" baseline="0" noProof="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ja-JP" altLang="en-US" sz="2000" noProof="0" dirty="0" smtClean="0">
                <a:latin typeface="Verdana" panose="020B0604030504040204" pitchFamily="34" charset="0"/>
                <a:cs typeface="Verdana" panose="020B0604030504040204" pitchFamily="34" charset="0"/>
              </a:defRPr>
            </a:lvl2pPr>
            <a:lvl3pPr marL="466703" indent="-107945">
              <a:defRPr lang="ja-JP" altLang="en-US" noProof="0" dirty="0" smtClean="0">
                <a:latin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lang="ja-JP" altLang="en-US" noProof="0" dirty="0" smtClean="0">
                <a:latin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pPr lvl="0"/>
            <a:r>
              <a:rPr kumimoji="1" lang="en-US" altLang="ja-JP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Enter the text.</a:t>
            </a:r>
            <a:endParaRPr kumimoji="1" lang="ja-JP" alt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1"/>
            <a:r>
              <a:rPr kumimoji="1" lang="en-US" altLang="ja-JP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Second level</a:t>
            </a:r>
            <a:endParaRPr kumimoji="1" lang="ja-JP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  <a:p>
            <a:pPr lvl="2"/>
            <a:r>
              <a:rPr kumimoji="1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Third level</a:t>
            </a:r>
            <a:endParaRPr kumimoji="1" lang="ja-JP" alt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  <a:p>
            <a:pPr lvl="3"/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Fourth level</a:t>
            </a:r>
            <a:endParaRPr kumimoji="1" lang="ja-JP" alt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25130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2277-977B-44F2-AB37-B5631BDEF80D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883A-C85B-4234-99C1-C1876D731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107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2277-977B-44F2-AB37-B5631BDEF80D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883A-C85B-4234-99C1-C1876D731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48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2277-977B-44F2-AB37-B5631BDEF80D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883A-C85B-4234-99C1-C1876D731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722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2277-977B-44F2-AB37-B5631BDEF80D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883A-C85B-4234-99C1-C1876D731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38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2277-977B-44F2-AB37-B5631BDEF80D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883A-C85B-4234-99C1-C1876D731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696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2277-977B-44F2-AB37-B5631BDEF80D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883A-C85B-4234-99C1-C1876D731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74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2277-977B-44F2-AB37-B5631BDEF80D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883A-C85B-4234-99C1-C1876D731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119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2277-977B-44F2-AB37-B5631BDEF80D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883A-C85B-4234-99C1-C1876D731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548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C2277-977B-44F2-AB37-B5631BDEF80D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4883A-C85B-4234-99C1-C1876D731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249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tif"/><Relationship Id="rId7" Type="http://schemas.microsoft.com/office/2007/relationships/hdphoto" Target="../media/hdphoto1.wdp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11" Type="http://schemas.openxmlformats.org/officeDocument/2006/relationships/image" Target="../media/image44.png"/><Relationship Id="rId5" Type="http://schemas.openxmlformats.org/officeDocument/2006/relationships/image" Target="../media/image12.tif"/><Relationship Id="rId10" Type="http://schemas.openxmlformats.org/officeDocument/2006/relationships/image" Target="../media/image430.png"/><Relationship Id="rId4" Type="http://schemas.openxmlformats.org/officeDocument/2006/relationships/image" Target="../media/image11.tif"/><Relationship Id="rId9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2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0.png"/><Relationship Id="rId3" Type="http://schemas.openxmlformats.org/officeDocument/2006/relationships/image" Target="../media/image26.png"/><Relationship Id="rId12" Type="http://schemas.openxmlformats.org/officeDocument/2006/relationships/image" Target="../media/image110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15" Type="http://schemas.openxmlformats.org/officeDocument/2006/relationships/image" Target="../media/image360.png"/><Relationship Id="rId4" Type="http://schemas.openxmlformats.org/officeDocument/2006/relationships/image" Target="../media/image27.png"/><Relationship Id="rId14" Type="http://schemas.openxmlformats.org/officeDocument/2006/relationships/image" Target="../media/image3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3" Type="http://schemas.openxmlformats.org/officeDocument/2006/relationships/image" Target="../media/image29.tiff"/><Relationship Id="rId7" Type="http://schemas.openxmlformats.org/officeDocument/2006/relationships/image" Target="../media/image33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tiff"/><Relationship Id="rId11" Type="http://schemas.openxmlformats.org/officeDocument/2006/relationships/image" Target="../media/image37.tiff"/><Relationship Id="rId5" Type="http://schemas.openxmlformats.org/officeDocument/2006/relationships/image" Target="../media/image31.tiff"/><Relationship Id="rId10" Type="http://schemas.openxmlformats.org/officeDocument/2006/relationships/image" Target="../media/image36.tiff"/><Relationship Id="rId4" Type="http://schemas.openxmlformats.org/officeDocument/2006/relationships/image" Target="../media/image30.tiff"/><Relationship Id="rId9" Type="http://schemas.openxmlformats.org/officeDocument/2006/relationships/image" Target="../media/image35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2.png"/><Relationship Id="rId7" Type="http://schemas.openxmlformats.org/officeDocument/2006/relationships/image" Target="../media/image4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0.png"/><Relationship Id="rId3" Type="http://schemas.openxmlformats.org/officeDocument/2006/relationships/image" Target="../media/image26.png"/><Relationship Id="rId12" Type="http://schemas.openxmlformats.org/officeDocument/2006/relationships/image" Target="../media/image110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15" Type="http://schemas.openxmlformats.org/officeDocument/2006/relationships/image" Target="../media/image360.png"/><Relationship Id="rId4" Type="http://schemas.openxmlformats.org/officeDocument/2006/relationships/image" Target="../media/image27.png"/><Relationship Id="rId1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7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6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65.png"/><Relationship Id="rId7" Type="http://schemas.openxmlformats.org/officeDocument/2006/relationships/diagramLayout" Target="../diagrams/layout4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diagramData" Target="../diagrams/data4.xml"/><Relationship Id="rId5" Type="http://schemas.openxmlformats.org/officeDocument/2006/relationships/image" Target="../media/image67.emf"/><Relationship Id="rId10" Type="http://schemas.microsoft.com/office/2007/relationships/diagramDrawing" Target="../diagrams/drawing4.xml"/><Relationship Id="rId4" Type="http://schemas.openxmlformats.org/officeDocument/2006/relationships/image" Target="../media/image66.png"/><Relationship Id="rId9" Type="http://schemas.openxmlformats.org/officeDocument/2006/relationships/diagramColors" Target="../diagrams/colors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co.iarc.fr/today/home" TargetMode="External"/><Relationship Id="rId2" Type="http://schemas.openxmlformats.org/officeDocument/2006/relationships/hyperlink" Target="https://arxiv.org/abs/1811.10052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cancerindia.org.in/globocan-2018-india-factsheet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6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shreya1sharma.github.io/ShreyaSharma/projects/" TargetMode="Externa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tif"/><Relationship Id="rId5" Type="http://schemas.openxmlformats.org/officeDocument/2006/relationships/image" Target="../media/image12.tif"/><Relationship Id="rId4" Type="http://schemas.openxmlformats.org/officeDocument/2006/relationships/image" Target="../media/image11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058" y="1184176"/>
            <a:ext cx="8132465" cy="1649378"/>
          </a:xfrm>
        </p:spPr>
        <p:txBody>
          <a:bodyPr>
            <a:no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Towards Geospatial Intelligence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with AI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7060" y="4946219"/>
            <a:ext cx="8333434" cy="1655762"/>
          </a:xfrm>
          <a:noFill/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Shreya Sharma</a:t>
            </a:r>
          </a:p>
          <a:p>
            <a:pPr algn="l"/>
            <a:r>
              <a:rPr lang="en-US" sz="3200" dirty="0" smtClean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Data Science Researcher </a:t>
            </a:r>
          </a:p>
          <a:p>
            <a:pPr algn="l"/>
            <a:r>
              <a:rPr lang="en-US" sz="3200" dirty="0" smtClean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NEC Corporation</a:t>
            </a:r>
            <a:endParaRPr lang="en-US" sz="32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47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Proposed Method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0" y="730158"/>
            <a:ext cx="12192000" cy="578882"/>
          </a:xfrm>
          <a:prstGeom prst="roundRect">
            <a:avLst/>
          </a:prstGeom>
          <a:solidFill>
            <a:srgbClr val="600000"/>
          </a:solidFill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 viewing angle as an additional information in a NN</a:t>
            </a:r>
          </a:p>
        </p:txBody>
      </p:sp>
      <p:grpSp>
        <p:nvGrpSpPr>
          <p:cNvPr id="5" name="グループ化 47"/>
          <p:cNvGrpSpPr/>
          <p:nvPr/>
        </p:nvGrpSpPr>
        <p:grpSpPr>
          <a:xfrm>
            <a:off x="914400" y="2028011"/>
            <a:ext cx="10661301" cy="4321198"/>
            <a:chOff x="96042" y="2074045"/>
            <a:chExt cx="9212444" cy="4027488"/>
          </a:xfrm>
        </p:grpSpPr>
        <p:sp>
          <p:nvSpPr>
            <p:cNvPr id="6" name="Rectangle 5"/>
            <p:cNvSpPr/>
            <p:nvPr/>
          </p:nvSpPr>
          <p:spPr bwMode="auto">
            <a:xfrm>
              <a:off x="5097743" y="2975261"/>
              <a:ext cx="1768331" cy="690015"/>
            </a:xfrm>
            <a:prstGeom prst="rect">
              <a:avLst/>
            </a:prstGeom>
            <a:ln w="28575">
              <a:solidFill>
                <a:schemeClr val="tx1"/>
              </a:solidFill>
            </a:ln>
            <a:ex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 smtClean="0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CNN</a:t>
              </a:r>
              <a:endParaRPr lang="en-US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 bwMode="auto">
            <a:xfrm>
              <a:off x="4460314" y="3320268"/>
              <a:ext cx="609719" cy="1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" name="TextBox 7"/>
            <p:cNvSpPr txBox="1"/>
            <p:nvPr/>
          </p:nvSpPr>
          <p:spPr>
            <a:xfrm>
              <a:off x="7834541" y="2932864"/>
              <a:ext cx="1170153" cy="774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Ship </a:t>
              </a:r>
              <a:r>
                <a:rPr lang="en-US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Class</a:t>
              </a: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" name="Straight Arrow Connector 8"/>
            <p:cNvCxnSpPr>
              <a:stCxn id="6" idx="3"/>
              <a:endCxn id="8" idx="1"/>
            </p:cNvCxnSpPr>
            <p:nvPr/>
          </p:nvCxnSpPr>
          <p:spPr bwMode="auto">
            <a:xfrm flipV="1">
              <a:off x="6866073" y="3320121"/>
              <a:ext cx="968467" cy="147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0" name="Straight Arrow Connector 9"/>
            <p:cNvCxnSpPr>
              <a:endCxn id="6" idx="2"/>
            </p:cNvCxnSpPr>
            <p:nvPr/>
          </p:nvCxnSpPr>
          <p:spPr bwMode="auto">
            <a:xfrm flipH="1" flipV="1">
              <a:off x="5981909" y="3665276"/>
              <a:ext cx="12782" cy="1284091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11" name="グループ化 16"/>
            <p:cNvGrpSpPr/>
            <p:nvPr/>
          </p:nvGrpSpPr>
          <p:grpSpPr>
            <a:xfrm>
              <a:off x="2896346" y="2557038"/>
              <a:ext cx="1450343" cy="1452919"/>
              <a:chOff x="2490559" y="2219533"/>
              <a:chExt cx="1930406" cy="1933835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90559" y="2219533"/>
                <a:ext cx="1248364" cy="1170052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" cap="sq">
                <a:solidFill>
                  <a:schemeClr val="tx1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9951" y="2383477"/>
                <a:ext cx="1212664" cy="1136592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" cap="sq">
                <a:solidFill>
                  <a:schemeClr val="tx1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85312" y="2528776"/>
                <a:ext cx="1248364" cy="1170052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0766" y="2683398"/>
                <a:ext cx="1248364" cy="1170052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6220" y="2838019"/>
                <a:ext cx="1248364" cy="1170052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0102" y="3018464"/>
                <a:ext cx="1210863" cy="1134904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" cap="sq">
                <a:solidFill>
                  <a:schemeClr val="tx1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3596454" y="3759489"/>
              <a:ext cx="111442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© JAXA</a:t>
              </a:r>
            </a:p>
          </p:txBody>
        </p:sp>
        <p:sp>
          <p:nvSpPr>
            <p:cNvPr id="13" name="フローチャート: 磁気ディスク 5"/>
            <p:cNvSpPr/>
            <p:nvPr/>
          </p:nvSpPr>
          <p:spPr bwMode="auto">
            <a:xfrm>
              <a:off x="231664" y="4842182"/>
              <a:ext cx="1792845" cy="807647"/>
            </a:xfrm>
            <a:prstGeom prst="flowChartMagneticDisk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2400" dirty="0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Metadata</a:t>
              </a:r>
              <a:endParaRPr kumimoji="1" lang="ja-JP" altLang="en-US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14" name="Rectangle 9"/>
            <p:cNvSpPr/>
            <p:nvPr/>
          </p:nvSpPr>
          <p:spPr bwMode="auto">
            <a:xfrm>
              <a:off x="2538242" y="4766144"/>
              <a:ext cx="2018370" cy="980072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  <a:extLst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200" dirty="0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Extract Viewing Angle Map </a:t>
              </a:r>
            </a:p>
          </p:txBody>
        </p:sp>
        <p:cxnSp>
          <p:nvCxnSpPr>
            <p:cNvPr id="15" name="Straight Arrow Connector 6"/>
            <p:cNvCxnSpPr>
              <a:stCxn id="13" idx="4"/>
              <a:endCxn id="14" idx="1"/>
            </p:cNvCxnSpPr>
            <p:nvPr/>
          </p:nvCxnSpPr>
          <p:spPr bwMode="auto">
            <a:xfrm>
              <a:off x="2024509" y="5246006"/>
              <a:ext cx="513733" cy="10174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16" name="Picture 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156" b="98555" l="5195" r="95455">
                          <a14:foregroundMark x1="5195" y1="14451" x2="5195" y2="14451"/>
                          <a14:foregroundMark x1="75325" y1="1734" x2="75325" y2="1734"/>
                          <a14:foregroundMark x1="95779" y1="86416" x2="95779" y2="86416"/>
                          <a14:foregroundMark x1="23377" y1="98555" x2="23377" y2="9855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3124" y="3941533"/>
              <a:ext cx="2088594" cy="21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7" name="Straight Arrow Connector 6"/>
            <p:cNvCxnSpPr/>
            <p:nvPr/>
          </p:nvCxnSpPr>
          <p:spPr bwMode="auto">
            <a:xfrm>
              <a:off x="4542256" y="5246006"/>
              <a:ext cx="746553" cy="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18" name="Content Placeholder 3"/>
            <p:cNvPicPr>
              <a:picLocks noChangeAspect="1"/>
            </p:cNvPicPr>
            <p:nvPr/>
          </p:nvPicPr>
          <p:blipFill rotWithShape="1">
            <a:blip r:embed="rId8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741" b="96154" l="5287" r="95430">
                          <a14:foregroundMark x1="5287" y1="18694" x2="5287" y2="18694"/>
                          <a14:foregroundMark x1="75806" y1="4919" x2="75806" y2="4919"/>
                          <a14:foregroundMark x1="94892" y1="83631" x2="94892" y2="83631"/>
                          <a14:foregroundMark x1="24283" y1="96154" x2="24283" y2="96154"/>
                          <a14:foregroundMark x1="6452" y1="16458" x2="6452" y2="16458"/>
                          <a14:foregroundMark x1="75717" y1="5456" x2="75717" y2="5456"/>
                          <a14:foregroundMark x1="95430" y1="83542" x2="95430" y2="83542"/>
                          <a14:foregroundMark x1="25179" y1="95707" x2="25179" y2="957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7" t="3460" r="4651" b="3442"/>
            <a:stretch/>
          </p:blipFill>
          <p:spPr>
            <a:xfrm rot="21598123">
              <a:off x="149253" y="2308484"/>
              <a:ext cx="1905880" cy="2160000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9" name="TextBox 6"/>
            <p:cNvSpPr txBox="1"/>
            <p:nvPr/>
          </p:nvSpPr>
          <p:spPr>
            <a:xfrm>
              <a:off x="1223795" y="3881292"/>
              <a:ext cx="89458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© JAXA</a:t>
              </a:r>
            </a:p>
          </p:txBody>
        </p:sp>
        <p:cxnSp>
          <p:nvCxnSpPr>
            <p:cNvPr id="20" name="Straight Arrow Connector 6"/>
            <p:cNvCxnSpPr/>
            <p:nvPr/>
          </p:nvCxnSpPr>
          <p:spPr bwMode="auto">
            <a:xfrm>
              <a:off x="2024509" y="3320268"/>
              <a:ext cx="721919" cy="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1" name="角丸四角形 18"/>
            <p:cNvSpPr/>
            <p:nvPr/>
          </p:nvSpPr>
          <p:spPr bwMode="auto">
            <a:xfrm>
              <a:off x="96042" y="2074045"/>
              <a:ext cx="2025689" cy="3930185"/>
            </a:xfrm>
            <a:prstGeom prst="roundRect">
              <a:avLst>
                <a:gd name="adj" fmla="val 6944"/>
              </a:avLst>
            </a:prstGeom>
            <a:noFill/>
            <a:ln w="28575">
              <a:solidFill>
                <a:schemeClr val="tx1"/>
              </a:solidFill>
              <a:prstDash val="sysDash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>
                <a:latin typeface="+mj-ea"/>
                <a:ea typeface="+mj-ea"/>
              </a:endParaRPr>
            </a:p>
          </p:txBody>
        </p:sp>
        <p:sp>
          <p:nvSpPr>
            <p:cNvPr id="22" name="TextBox 9"/>
            <p:cNvSpPr txBox="1"/>
            <p:nvPr/>
          </p:nvSpPr>
          <p:spPr>
            <a:xfrm>
              <a:off x="6768551" y="4175373"/>
              <a:ext cx="2539935" cy="1004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Viewing angle map</a:t>
              </a:r>
            </a:p>
            <a:p>
              <a:pPr algn="ctr"/>
              <a:r>
                <a:rPr lang="en-US" sz="20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Shows viewing angle at each pixel</a:t>
              </a:r>
            </a:p>
          </p:txBody>
        </p:sp>
        <p:sp>
          <p:nvSpPr>
            <p:cNvPr id="23" name="フリーフォーム 45"/>
            <p:cNvSpPr/>
            <p:nvPr/>
          </p:nvSpPr>
          <p:spPr bwMode="auto">
            <a:xfrm rot="4500000">
              <a:off x="930970" y="4430984"/>
              <a:ext cx="533177" cy="322459"/>
            </a:xfrm>
            <a:custGeom>
              <a:avLst/>
              <a:gdLst>
                <a:gd name="connsiteX0" fmla="*/ 0 w 2024743"/>
                <a:gd name="connsiteY0" fmla="*/ 345610 h 691220"/>
                <a:gd name="connsiteX1" fmla="*/ 615821 w 2024743"/>
                <a:gd name="connsiteY1" fmla="*/ 9708 h 691220"/>
                <a:gd name="connsiteX2" fmla="*/ 1296955 w 2024743"/>
                <a:gd name="connsiteY2" fmla="*/ 681512 h 691220"/>
                <a:gd name="connsiteX3" fmla="*/ 2024743 w 2024743"/>
                <a:gd name="connsiteY3" fmla="*/ 345610 h 691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743" h="691220">
                  <a:moveTo>
                    <a:pt x="0" y="345610"/>
                  </a:moveTo>
                  <a:cubicBezTo>
                    <a:pt x="199831" y="149667"/>
                    <a:pt x="399662" y="-46276"/>
                    <a:pt x="615821" y="9708"/>
                  </a:cubicBezTo>
                  <a:cubicBezTo>
                    <a:pt x="831980" y="65692"/>
                    <a:pt x="1062135" y="625528"/>
                    <a:pt x="1296955" y="681512"/>
                  </a:cubicBezTo>
                  <a:cubicBezTo>
                    <a:pt x="1531775" y="737496"/>
                    <a:pt x="1778259" y="541553"/>
                    <a:pt x="2024743" y="345610"/>
                  </a:cubicBezTo>
                </a:path>
              </a:pathLst>
            </a:custGeom>
            <a:noFill/>
            <a:ln>
              <a:solidFill>
                <a:schemeClr val="accent6">
                  <a:lumMod val="90000"/>
                  <a:lumOff val="10000"/>
                </a:schemeClr>
              </a:solidFill>
            </a:ln>
            <a:effectLst/>
            <a:extLst/>
          </p:spPr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234730" y="2020694"/>
            <a:ext cx="1170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903391" y="2084133"/>
            <a:ext cx="1939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Ship Images</a:t>
            </a:r>
          </a:p>
        </p:txBody>
      </p:sp>
      <p:sp>
        <p:nvSpPr>
          <p:cNvPr id="33" name="Rectangle 32"/>
          <p:cNvSpPr/>
          <p:nvPr/>
        </p:nvSpPr>
        <p:spPr bwMode="auto">
          <a:xfrm rot="20980948">
            <a:off x="6877574" y="4167609"/>
            <a:ext cx="1692311" cy="2036467"/>
          </a:xfrm>
          <a:custGeom>
            <a:avLst/>
            <a:gdLst>
              <a:gd name="connsiteX0" fmla="*/ 0 w 1518377"/>
              <a:gd name="connsiteY0" fmla="*/ 0 h 1872356"/>
              <a:gd name="connsiteX1" fmla="*/ 1518377 w 1518377"/>
              <a:gd name="connsiteY1" fmla="*/ 0 h 1872356"/>
              <a:gd name="connsiteX2" fmla="*/ 1518377 w 1518377"/>
              <a:gd name="connsiteY2" fmla="*/ 1872356 h 1872356"/>
              <a:gd name="connsiteX3" fmla="*/ 0 w 1518377"/>
              <a:gd name="connsiteY3" fmla="*/ 1872356 h 1872356"/>
              <a:gd name="connsiteX4" fmla="*/ 0 w 1518377"/>
              <a:gd name="connsiteY4" fmla="*/ 0 h 1872356"/>
              <a:gd name="connsiteX0" fmla="*/ 0 w 1550506"/>
              <a:gd name="connsiteY0" fmla="*/ 0 h 1878204"/>
              <a:gd name="connsiteX1" fmla="*/ 1550506 w 1550506"/>
              <a:gd name="connsiteY1" fmla="*/ 5848 h 1878204"/>
              <a:gd name="connsiteX2" fmla="*/ 1550506 w 1550506"/>
              <a:gd name="connsiteY2" fmla="*/ 1878204 h 1878204"/>
              <a:gd name="connsiteX3" fmla="*/ 32129 w 1550506"/>
              <a:gd name="connsiteY3" fmla="*/ 1878204 h 1878204"/>
              <a:gd name="connsiteX4" fmla="*/ 0 w 1550506"/>
              <a:gd name="connsiteY4" fmla="*/ 0 h 1878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0506" h="1878204">
                <a:moveTo>
                  <a:pt x="0" y="0"/>
                </a:moveTo>
                <a:lnTo>
                  <a:pt x="1550506" y="5848"/>
                </a:lnTo>
                <a:lnTo>
                  <a:pt x="1550506" y="1878204"/>
                </a:lnTo>
                <a:lnTo>
                  <a:pt x="32129" y="1878204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b="1" dirty="0"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833554" y="6184047"/>
                <a:ext cx="2026111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25</m:t>
                          </m:r>
                        </m:e>
                        <m:sup>
                          <m:r>
                            <a:rPr lang="en-US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3554" y="6184047"/>
                <a:ext cx="2026111" cy="37555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7725516" y="6020851"/>
                <a:ext cx="2026111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5516" y="6020851"/>
                <a:ext cx="2026111" cy="37555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ounded Rectangle 34"/>
          <p:cNvSpPr/>
          <p:nvPr/>
        </p:nvSpPr>
        <p:spPr bwMode="auto">
          <a:xfrm>
            <a:off x="0" y="1312415"/>
            <a:ext cx="12192000" cy="561355"/>
          </a:xfrm>
          <a:prstGeom prst="roundRect">
            <a:avLst/>
          </a:prstGeom>
          <a:ln>
            <a:solidFill>
              <a:srgbClr val="C0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Helps the </a:t>
            </a:r>
            <a:r>
              <a:rPr lang="en-US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CNN to follow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appearance changes by learning </a:t>
            </a:r>
            <a:r>
              <a:rPr lang="en-US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relationship</a:t>
            </a:r>
            <a:endParaRPr lang="en-US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9" name="正方形/長方形 3"/>
          <p:cNvSpPr/>
          <p:nvPr/>
        </p:nvSpPr>
        <p:spPr>
          <a:xfrm>
            <a:off x="239351" y="6482001"/>
            <a:ext cx="118437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Sharma et al.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, CNN-based ship classification method incorporating SAR geometry information, SPIE RS 2018.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4823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179992" lvl="1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9992" lvl="1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4" t="1762" r="53970" b="72126"/>
          <a:stretch/>
        </p:blipFill>
        <p:spPr>
          <a:xfrm>
            <a:off x="2164604" y="1369305"/>
            <a:ext cx="1724723" cy="147939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1" t="67413" r="54356" b="7070"/>
          <a:stretch/>
        </p:blipFill>
        <p:spPr>
          <a:xfrm>
            <a:off x="2164604" y="4811317"/>
            <a:ext cx="1724723" cy="156359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t="34871" r="53769" b="39658"/>
          <a:stretch/>
        </p:blipFill>
        <p:spPr>
          <a:xfrm>
            <a:off x="2164605" y="3071725"/>
            <a:ext cx="1732157" cy="153887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99342" y="1736827"/>
            <a:ext cx="1769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Container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3935" y="3616724"/>
            <a:ext cx="2050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Bulk-carrier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9312" y="5196213"/>
            <a:ext cx="1649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Tanker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6819200" y="1284051"/>
          <a:ext cx="5243493" cy="2452783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048119"/>
                <a:gridCol w="3195374"/>
              </a:tblGrid>
              <a:tr h="424042">
                <a:tc>
                  <a:txBody>
                    <a:bodyPr/>
                    <a:lstStyle/>
                    <a:p>
                      <a:r>
                        <a:rPr lang="en-US" sz="2400" b="0" dirty="0" smtClean="0"/>
                        <a:t>Satellite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/>
                        <a:t>Sentinel-1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24042">
                <a:tc>
                  <a:txBody>
                    <a:bodyPr/>
                    <a:lstStyle/>
                    <a:p>
                      <a:r>
                        <a:rPr lang="en-US" sz="2400" kern="1200" dirty="0" smtClean="0"/>
                        <a:t>Resolution</a:t>
                      </a:r>
                      <a:endParaRPr lang="en-US" sz="2400" kern="12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20m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2404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Image</a:t>
                      </a:r>
                      <a:r>
                        <a:rPr lang="en-US" sz="2400" baseline="0" dirty="0" smtClean="0"/>
                        <a:t> size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128 x 128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2404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No. images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200</a:t>
                      </a:r>
                      <a:r>
                        <a:rPr lang="en-US" sz="2400" baseline="0" dirty="0" smtClean="0"/>
                        <a:t> per </a:t>
                      </a:r>
                      <a:r>
                        <a:rPr lang="en-US" sz="2400" dirty="0" smtClean="0"/>
                        <a:t>class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62398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Ground truth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AIS + Marine Traffic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24981" y="6407284"/>
            <a:ext cx="6267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*Huang, L et al., "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OpenSARShip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: A dataset dedicated to Sentinel-1 ship interpretation," IEEE Journal of Sel. Top. in App. Earth Obs. and Rem. Sen. 11(1), 195-208 (2018).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35700" y="2462762"/>
            <a:ext cx="1114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ESA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35697" y="5922278"/>
            <a:ext cx="1114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ESA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780260"/>
            <a:ext cx="6726841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Dataset: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OpenSARShip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*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24582" y="773293"/>
            <a:ext cx="5243488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Specifications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6794606" y="4321312"/>
          <a:ext cx="5268086" cy="91440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64816"/>
                <a:gridCol w="400327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2400" b="0" dirty="0" smtClean="0"/>
                        <a:t>HCF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/>
                        <a:t>10 Features</a:t>
                      </a:r>
                      <a:r>
                        <a:rPr lang="en-US" sz="2400" b="0" baseline="0" dirty="0" smtClean="0"/>
                        <a:t> + SVM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CNN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w/o incident angle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6794606" y="3810218"/>
            <a:ext cx="5268087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Conventional Methods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27" t="1582" r="7858" b="72175"/>
          <a:stretch/>
        </p:blipFill>
        <p:spPr>
          <a:xfrm>
            <a:off x="4264918" y="1369305"/>
            <a:ext cx="1747149" cy="15171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5277438" y="2578112"/>
            <a:ext cx="1114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ESA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60" t="34589" r="7200" b="39574"/>
          <a:stretch/>
        </p:blipFill>
        <p:spPr>
          <a:xfrm>
            <a:off x="4293595" y="3059637"/>
            <a:ext cx="1726657" cy="1568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5277438" y="4321312"/>
            <a:ext cx="1114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ESA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96" t="67419" r="8555" b="7190"/>
          <a:stretch/>
        </p:blipFill>
        <p:spPr>
          <a:xfrm>
            <a:off x="4293591" y="4828781"/>
            <a:ext cx="1718472" cy="15785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5277438" y="6067480"/>
            <a:ext cx="1114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ESA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70513" y="2534955"/>
            <a:ext cx="1114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NOAA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94605" y="5285141"/>
            <a:ext cx="5268087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Metrics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6804601" y="5796235"/>
          <a:ext cx="5268086" cy="91440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3088429"/>
                <a:gridCol w="2179657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2400" b="0" dirty="0" smtClean="0"/>
                        <a:t>f-measure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/>
                        <a:t>Higher is better</a:t>
                      </a:r>
                      <a:endParaRPr lang="en-US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#</a:t>
                      </a:r>
                      <a:r>
                        <a:rPr lang="en-US" sz="2400" baseline="0" dirty="0" smtClean="0"/>
                        <a:t>training data needed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Lower</a:t>
                      </a:r>
                      <a:r>
                        <a:rPr lang="en-US" sz="2400" baseline="0" dirty="0" smtClean="0"/>
                        <a:t> is better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621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6" name="Content Placeholder 8"/>
          <p:cNvGraphicFramePr>
            <a:graphicFrameLocks/>
          </p:cNvGraphicFramePr>
          <p:nvPr>
            <p:extLst/>
          </p:nvPr>
        </p:nvGraphicFramePr>
        <p:xfrm>
          <a:off x="-112960" y="1866012"/>
          <a:ext cx="5986012" cy="55208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636408" y="3066614"/>
            <a:ext cx="1114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ESA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52717" y="4569222"/>
            <a:ext cx="1114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ESA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50753" y="6216105"/>
            <a:ext cx="1114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ESA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143776" y="832963"/>
            <a:ext cx="5680085" cy="954107"/>
          </a:xfrm>
          <a:prstGeom prst="rect">
            <a:avLst/>
          </a:prstGeom>
          <a:solidFill>
            <a:srgbClr val="600000"/>
          </a:solidFill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4.2% </a:t>
            </a:r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improvement in 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f-measure</a:t>
            </a:r>
          </a:p>
        </p:txBody>
      </p:sp>
      <p:graphicFrame>
        <p:nvGraphicFramePr>
          <p:cNvPr id="25" name="Chart 24"/>
          <p:cNvGraphicFramePr/>
          <p:nvPr>
            <p:extLst>
              <p:ext uri="{D42A27DB-BD31-4B8C-83A1-F6EECF244321}">
                <p14:modId xmlns:p14="http://schemas.microsoft.com/office/powerpoint/2010/main" val="573080396"/>
              </p:ext>
            </p:extLst>
          </p:nvPr>
        </p:nvGraphicFramePr>
        <p:xfrm>
          <a:off x="6121787" y="1943308"/>
          <a:ext cx="5500631" cy="50709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6" name="Rectangle 25"/>
          <p:cNvSpPr/>
          <p:nvPr/>
        </p:nvSpPr>
        <p:spPr bwMode="auto">
          <a:xfrm>
            <a:off x="6193620" y="832963"/>
            <a:ext cx="5938576" cy="954107"/>
          </a:xfrm>
          <a:prstGeom prst="rect">
            <a:avLst/>
          </a:prstGeom>
          <a:solidFill>
            <a:srgbClr val="600000"/>
          </a:solidFill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25% </a:t>
            </a:r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reduction in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training data requirement</a:t>
            </a:r>
          </a:p>
        </p:txBody>
      </p:sp>
      <p:sp>
        <p:nvSpPr>
          <p:cNvPr id="3" name="Down Arrow 2"/>
          <p:cNvSpPr/>
          <p:nvPr/>
        </p:nvSpPr>
        <p:spPr bwMode="auto">
          <a:xfrm rot="13225624">
            <a:off x="4207815" y="2263628"/>
            <a:ext cx="235228" cy="825236"/>
          </a:xfrm>
          <a:prstGeom prst="down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7886564" y="3722968"/>
            <a:ext cx="1632855" cy="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7903275" y="3272515"/>
            <a:ext cx="193765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Same Acc.</a:t>
            </a:r>
          </a:p>
        </p:txBody>
      </p:sp>
      <p:sp>
        <p:nvSpPr>
          <p:cNvPr id="20" name="Down Arrow 19"/>
          <p:cNvSpPr/>
          <p:nvPr/>
        </p:nvSpPr>
        <p:spPr bwMode="auto">
          <a:xfrm rot="5400000">
            <a:off x="8705358" y="5290169"/>
            <a:ext cx="280610" cy="766487"/>
          </a:xfrm>
          <a:prstGeom prst="down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b="1" dirty="0">
              <a:latin typeface="+mj-ea"/>
              <a:ea typeface="+mj-ea"/>
            </a:endParaRPr>
          </a:p>
        </p:txBody>
      </p:sp>
      <p:sp>
        <p:nvSpPr>
          <p:cNvPr id="14" name="TextBox 19"/>
          <p:cNvSpPr txBox="1"/>
          <p:nvPr/>
        </p:nvSpPr>
        <p:spPr>
          <a:xfrm>
            <a:off x="-15853" y="6318637"/>
            <a:ext cx="12207203" cy="523220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 smtClean="0"/>
              <a:t>Proposed method outperforms the conventional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31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" t="17305" r="3777" b="-1276"/>
          <a:stretch/>
        </p:blipFill>
        <p:spPr>
          <a:xfrm>
            <a:off x="0" y="690664"/>
            <a:ext cx="12286034" cy="652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5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721046"/>
            <a:ext cx="12192000" cy="523220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800" dirty="0"/>
              <a:t>Change detection enables us to </a:t>
            </a:r>
            <a:r>
              <a:rPr lang="en-US" sz="2800" dirty="0">
                <a:solidFill>
                  <a:srgbClr val="FFFF00"/>
                </a:solidFill>
              </a:rPr>
              <a:t>understand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FF00"/>
                </a:solidFill>
              </a:rPr>
              <a:t>dynamics</a:t>
            </a:r>
            <a:r>
              <a:rPr lang="en-US" sz="2800" dirty="0"/>
              <a:t> of </a:t>
            </a:r>
            <a:r>
              <a:rPr lang="en-US" sz="2800" dirty="0" smtClean="0"/>
              <a:t>Earth</a:t>
            </a:r>
            <a:endParaRPr lang="en-US" sz="2800" dirty="0"/>
          </a:p>
        </p:txBody>
      </p:sp>
      <p:pic>
        <p:nvPicPr>
          <p:cNvPr id="3" name="Dubai Coastal expans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362" y="2178994"/>
            <a:ext cx="6145885" cy="4260717"/>
          </a:xfrm>
          <a:prstGeom prst="rect">
            <a:avLst/>
          </a:prstGeom>
        </p:spPr>
      </p:pic>
      <p:pic>
        <p:nvPicPr>
          <p:cNvPr id="4" name="Saudi arabia farmin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52163" y="2178993"/>
            <a:ext cx="5738098" cy="42607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0986" y="1460768"/>
            <a:ext cx="6180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Dubai Coastal Expansion</a:t>
            </a:r>
            <a:endParaRPr lang="en-US" sz="3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15975" y="1460769"/>
            <a:ext cx="5525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Saudi Arabia Irrigation</a:t>
            </a:r>
            <a:endParaRPr lang="en-US" sz="3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1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6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Conventional Method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644716" y="3221365"/>
            <a:ext cx="2145630" cy="134929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Pixel-to-pixel difference</a:t>
            </a:r>
          </a:p>
        </p:txBody>
      </p:sp>
      <p:sp>
        <p:nvSpPr>
          <p:cNvPr id="7" name="Rectangle 6"/>
          <p:cNvSpPr/>
          <p:nvPr/>
        </p:nvSpPr>
        <p:spPr>
          <a:xfrm>
            <a:off x="6310436" y="3221364"/>
            <a:ext cx="2297189" cy="134929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649" y="720608"/>
            <a:ext cx="12192000" cy="523220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Based on pixel-to-pixel difference followed by classification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655257" y="1163573"/>
            <a:ext cx="2229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Change Map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575619" y="1606537"/>
            <a:ext cx="2549007" cy="21347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b="1" dirty="0">
              <a:latin typeface="+mj-ea"/>
              <a:ea typeface="+mj-ea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41619" y="4570661"/>
            <a:ext cx="2532848" cy="20546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b="1" dirty="0">
              <a:latin typeface="+mj-ea"/>
              <a:ea typeface="+mj-ea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77" y="1627082"/>
            <a:ext cx="2530489" cy="21180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19" y="4560613"/>
            <a:ext cx="2498767" cy="205706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99661" y="1182273"/>
            <a:ext cx="2745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Before Image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99660" y="4146667"/>
            <a:ext cx="2745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After 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Image</a:t>
            </a:r>
          </a:p>
        </p:txBody>
      </p:sp>
      <p:cxnSp>
        <p:nvCxnSpPr>
          <p:cNvPr id="4" name="Straight Arrow Connector 3"/>
          <p:cNvCxnSpPr>
            <a:stCxn id="15" idx="3"/>
            <a:endCxn id="6" idx="1"/>
          </p:cNvCxnSpPr>
          <p:nvPr/>
        </p:nvCxnSpPr>
        <p:spPr>
          <a:xfrm>
            <a:off x="3115366" y="2686095"/>
            <a:ext cx="529350" cy="12099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6" idx="1"/>
          </p:cNvCxnSpPr>
          <p:nvPr/>
        </p:nvCxnSpPr>
        <p:spPr>
          <a:xfrm flipV="1">
            <a:off x="3074386" y="3896014"/>
            <a:ext cx="570330" cy="1405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6" idx="3"/>
            <a:endCxn id="7" idx="1"/>
          </p:cNvCxnSpPr>
          <p:nvPr/>
        </p:nvCxnSpPr>
        <p:spPr>
          <a:xfrm flipV="1">
            <a:off x="5790346" y="3896013"/>
            <a:ext cx="52009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8956199" y="1562363"/>
            <a:ext cx="3137787" cy="2647200"/>
            <a:chOff x="8914984" y="2146735"/>
            <a:chExt cx="3137787" cy="264720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4984" y="2146735"/>
              <a:ext cx="3137787" cy="2647200"/>
            </a:xfrm>
            <a:prstGeom prst="rect">
              <a:avLst/>
            </a:prstGeom>
          </p:spPr>
        </p:pic>
        <p:sp>
          <p:nvSpPr>
            <p:cNvPr id="25" name="Oval 24"/>
            <p:cNvSpPr/>
            <p:nvPr/>
          </p:nvSpPr>
          <p:spPr>
            <a:xfrm>
              <a:off x="10227314" y="3136955"/>
              <a:ext cx="513126" cy="666759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Arrow Connector 22"/>
          <p:cNvCxnSpPr/>
          <p:nvPr/>
        </p:nvCxnSpPr>
        <p:spPr>
          <a:xfrm flipV="1">
            <a:off x="8607625" y="3557116"/>
            <a:ext cx="697149" cy="3367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199" y="4431201"/>
            <a:ext cx="3136168" cy="247444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543158" y="4098948"/>
            <a:ext cx="2229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Ground Truth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Rectangular Callout 25"/>
          <p:cNvSpPr/>
          <p:nvPr/>
        </p:nvSpPr>
        <p:spPr>
          <a:xfrm>
            <a:off x="4159608" y="4988982"/>
            <a:ext cx="4448017" cy="1200329"/>
          </a:xfrm>
          <a:prstGeom prst="wedgeRectCallout">
            <a:avLst>
              <a:gd name="adj1" fmla="val 86298"/>
              <a:gd name="adj2" fmla="val -1903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Problem: </a:t>
            </a:r>
            <a:endParaRPr lang="en-US" sz="36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6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</a:t>
            </a: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 Alarms!</a:t>
            </a:r>
          </a:p>
        </p:txBody>
      </p:sp>
      <p:sp>
        <p:nvSpPr>
          <p:cNvPr id="36" name="Oval 35"/>
          <p:cNvSpPr/>
          <p:nvPr/>
        </p:nvSpPr>
        <p:spPr>
          <a:xfrm>
            <a:off x="10268529" y="5373066"/>
            <a:ext cx="513126" cy="66675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22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60" y="45361"/>
            <a:ext cx="9097491" cy="501962"/>
          </a:xfrm>
        </p:spPr>
        <p:txBody>
          <a:bodyPr>
            <a:normAutofit fontScale="90000"/>
          </a:bodyPr>
          <a:lstStyle/>
          <a:p>
            <a:r>
              <a:rPr lang="en-US" b="0" dirty="0" smtClean="0"/>
              <a:t>Proposed Method</a:t>
            </a:r>
            <a:endParaRPr lang="en-US" b="0" dirty="0"/>
          </a:p>
        </p:txBody>
      </p:sp>
      <p:grpSp>
        <p:nvGrpSpPr>
          <p:cNvPr id="6" name="Group 5"/>
          <p:cNvGrpSpPr/>
          <p:nvPr/>
        </p:nvGrpSpPr>
        <p:grpSpPr>
          <a:xfrm>
            <a:off x="1570509" y="1039004"/>
            <a:ext cx="9567362" cy="5221015"/>
            <a:chOff x="46509" y="900341"/>
            <a:chExt cx="9567362" cy="5378983"/>
          </a:xfrm>
        </p:grpSpPr>
        <p:sp>
          <p:nvSpPr>
            <p:cNvPr id="102" name="Rectangle 101"/>
            <p:cNvSpPr/>
            <p:nvPr/>
          </p:nvSpPr>
          <p:spPr>
            <a:xfrm>
              <a:off x="3528612" y="1444238"/>
              <a:ext cx="2208551" cy="26415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46509" y="964666"/>
              <a:ext cx="9024039" cy="5314658"/>
              <a:chOff x="46509" y="964666"/>
              <a:chExt cx="9024039" cy="5314658"/>
            </a:xfrm>
          </p:grpSpPr>
          <p:sp>
            <p:nvSpPr>
              <p:cNvPr id="123" name="Rounded Rectangle 122"/>
              <p:cNvSpPr/>
              <p:nvPr/>
            </p:nvSpPr>
            <p:spPr bwMode="auto">
              <a:xfrm>
                <a:off x="1973797" y="4253294"/>
                <a:ext cx="7096751" cy="2016682"/>
              </a:xfrm>
              <a:prstGeom prst="roundRect">
                <a:avLst/>
              </a:prstGeom>
              <a:solidFill>
                <a:schemeClr val="accent3">
                  <a:lumMod val="25000"/>
                  <a:lumOff val="75000"/>
                </a:schemeClr>
              </a:solidFill>
              <a:ln/>
              <a:ex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en-US" b="1" dirty="0">
                  <a:latin typeface="+mj-ea"/>
                  <a:ea typeface="+mj-ea"/>
                </a:endParaRPr>
              </a:p>
            </p:txBody>
          </p:sp>
          <p:grpSp>
            <p:nvGrpSpPr>
              <p:cNvPr id="60" name="Group 59"/>
              <p:cNvGrpSpPr/>
              <p:nvPr/>
            </p:nvGrpSpPr>
            <p:grpSpPr>
              <a:xfrm>
                <a:off x="46509" y="964666"/>
                <a:ext cx="8982295" cy="5314658"/>
                <a:chOff x="-346485" y="2988637"/>
                <a:chExt cx="8982295" cy="5314658"/>
              </a:xfrm>
            </p:grpSpPr>
            <p:grpSp>
              <p:nvGrpSpPr>
                <p:cNvPr id="61" name="Group 60"/>
                <p:cNvGrpSpPr/>
                <p:nvPr/>
              </p:nvGrpSpPr>
              <p:grpSpPr>
                <a:xfrm>
                  <a:off x="-346485" y="3303769"/>
                  <a:ext cx="8982295" cy="4999526"/>
                  <a:chOff x="292851" y="3450590"/>
                  <a:chExt cx="8982295" cy="4999526"/>
                </a:xfrm>
              </p:grpSpPr>
              <p:sp>
                <p:nvSpPr>
                  <p:cNvPr id="65" name="Rectangle 64"/>
                  <p:cNvSpPr/>
                  <p:nvPr/>
                </p:nvSpPr>
                <p:spPr>
                  <a:xfrm>
                    <a:off x="308084" y="5294688"/>
                    <a:ext cx="1547845" cy="1498730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66" name="Picture 65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2851" y="5305021"/>
                    <a:ext cx="1547845" cy="1468285"/>
                  </a:xfrm>
                  <a:prstGeom prst="rect">
                    <a:avLst/>
                  </a:prstGeom>
                </p:spPr>
              </p:pic>
              <p:sp>
                <p:nvSpPr>
                  <p:cNvPr id="67" name="Rectangle 66"/>
                  <p:cNvSpPr/>
                  <p:nvPr/>
                </p:nvSpPr>
                <p:spPr>
                  <a:xfrm>
                    <a:off x="308084" y="3450590"/>
                    <a:ext cx="1547845" cy="1498730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68" name="Picture 67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5441" y="3461499"/>
                    <a:ext cx="1547845" cy="1487821"/>
                  </a:xfrm>
                  <a:prstGeom prst="rect">
                    <a:avLst/>
                  </a:prstGeom>
                </p:spPr>
              </p:pic>
              <p:sp>
                <p:nvSpPr>
                  <p:cNvPr id="69" name="Rectangle 68"/>
                  <p:cNvSpPr/>
                  <p:nvPr/>
                </p:nvSpPr>
                <p:spPr>
                  <a:xfrm>
                    <a:off x="7695638" y="6793418"/>
                    <a:ext cx="1547845" cy="1498730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70" name="Picture 69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86952" y="6744718"/>
                    <a:ext cx="1788194" cy="1705398"/>
                  </a:xfrm>
                  <a:prstGeom prst="rect">
                    <a:avLst/>
                  </a:prstGeom>
                </p:spPr>
              </p:pic>
              <p:sp>
                <p:nvSpPr>
                  <p:cNvPr id="71" name="Rectangle 70"/>
                  <p:cNvSpPr/>
                  <p:nvPr/>
                </p:nvSpPr>
                <p:spPr>
                  <a:xfrm>
                    <a:off x="2436346" y="4617720"/>
                    <a:ext cx="1233792" cy="810064"/>
                  </a:xfrm>
                  <a:prstGeom prst="rect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Patch Extraction</a:t>
                    </a:r>
                  </a:p>
                </p:txBody>
              </p:sp>
              <p:sp>
                <p:nvSpPr>
                  <p:cNvPr id="72" name="Rectangle 71"/>
                  <p:cNvSpPr/>
                  <p:nvPr/>
                </p:nvSpPr>
                <p:spPr>
                  <a:xfrm>
                    <a:off x="4046419" y="3743960"/>
                    <a:ext cx="182880" cy="754380"/>
                  </a:xfrm>
                  <a:prstGeom prst="rect">
                    <a:avLst/>
                  </a:prstGeom>
                  <a:solidFill>
                    <a:schemeClr val="accent6">
                      <a:lumMod val="50000"/>
                      <a:lumOff val="5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Conv</a:t>
                    </a:r>
                  </a:p>
                </p:txBody>
              </p:sp>
              <p:sp>
                <p:nvSpPr>
                  <p:cNvPr id="73" name="Rectangle 72"/>
                  <p:cNvSpPr/>
                  <p:nvPr/>
                </p:nvSpPr>
                <p:spPr>
                  <a:xfrm>
                    <a:off x="4351219" y="3743960"/>
                    <a:ext cx="182880" cy="754380"/>
                  </a:xfrm>
                  <a:prstGeom prst="rect">
                    <a:avLst/>
                  </a:prstGeom>
                  <a:solidFill>
                    <a:schemeClr val="accent6">
                      <a:lumMod val="50000"/>
                      <a:lumOff val="5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Conv</a:t>
                    </a:r>
                  </a:p>
                </p:txBody>
              </p:sp>
              <p:sp>
                <p:nvSpPr>
                  <p:cNvPr id="74" name="Rectangle 73"/>
                  <p:cNvSpPr/>
                  <p:nvPr/>
                </p:nvSpPr>
                <p:spPr>
                  <a:xfrm>
                    <a:off x="4671259" y="3743960"/>
                    <a:ext cx="182880" cy="75438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Pool</a:t>
                    </a:r>
                  </a:p>
                </p:txBody>
              </p:sp>
              <p:sp>
                <p:nvSpPr>
                  <p:cNvPr id="75" name="Rectangle 74"/>
                  <p:cNvSpPr/>
                  <p:nvPr/>
                </p:nvSpPr>
                <p:spPr>
                  <a:xfrm>
                    <a:off x="4976059" y="3743960"/>
                    <a:ext cx="182880" cy="754380"/>
                  </a:xfrm>
                  <a:prstGeom prst="rect">
                    <a:avLst/>
                  </a:prstGeom>
                  <a:solidFill>
                    <a:schemeClr val="accent6">
                      <a:lumMod val="50000"/>
                      <a:lumOff val="5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Conv</a:t>
                    </a:r>
                  </a:p>
                </p:txBody>
              </p:sp>
              <p:sp>
                <p:nvSpPr>
                  <p:cNvPr id="76" name="Rectangle 75"/>
                  <p:cNvSpPr/>
                  <p:nvPr/>
                </p:nvSpPr>
                <p:spPr>
                  <a:xfrm>
                    <a:off x="5280859" y="3743960"/>
                    <a:ext cx="182880" cy="754380"/>
                  </a:xfrm>
                  <a:prstGeom prst="rect">
                    <a:avLst/>
                  </a:prstGeom>
                  <a:solidFill>
                    <a:schemeClr val="accent3">
                      <a:lumMod val="50000"/>
                      <a:lumOff val="5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FC</a:t>
                    </a:r>
                  </a:p>
                </p:txBody>
              </p:sp>
              <p:sp>
                <p:nvSpPr>
                  <p:cNvPr id="77" name="Rectangle 76"/>
                  <p:cNvSpPr/>
                  <p:nvPr/>
                </p:nvSpPr>
                <p:spPr>
                  <a:xfrm>
                    <a:off x="5585659" y="3743960"/>
                    <a:ext cx="182880" cy="754380"/>
                  </a:xfrm>
                  <a:prstGeom prst="rect">
                    <a:avLst/>
                  </a:prstGeom>
                  <a:solidFill>
                    <a:schemeClr val="accent3">
                      <a:lumMod val="50000"/>
                      <a:lumOff val="5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FC</a:t>
                    </a:r>
                  </a:p>
                </p:txBody>
              </p:sp>
              <p:sp>
                <p:nvSpPr>
                  <p:cNvPr id="78" name="Rectangle 77"/>
                  <p:cNvSpPr/>
                  <p:nvPr/>
                </p:nvSpPr>
                <p:spPr>
                  <a:xfrm>
                    <a:off x="4046419" y="5400235"/>
                    <a:ext cx="182880" cy="754380"/>
                  </a:xfrm>
                  <a:prstGeom prst="rect">
                    <a:avLst/>
                  </a:prstGeom>
                  <a:solidFill>
                    <a:schemeClr val="accent6">
                      <a:lumMod val="50000"/>
                      <a:lumOff val="5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Conv</a:t>
                    </a:r>
                  </a:p>
                </p:txBody>
              </p:sp>
              <p:sp>
                <p:nvSpPr>
                  <p:cNvPr id="79" name="Rectangle 78"/>
                  <p:cNvSpPr/>
                  <p:nvPr/>
                </p:nvSpPr>
                <p:spPr>
                  <a:xfrm>
                    <a:off x="4351219" y="5400235"/>
                    <a:ext cx="182880" cy="754380"/>
                  </a:xfrm>
                  <a:prstGeom prst="rect">
                    <a:avLst/>
                  </a:prstGeom>
                  <a:solidFill>
                    <a:schemeClr val="accent6">
                      <a:lumMod val="50000"/>
                      <a:lumOff val="5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Conv</a:t>
                    </a:r>
                  </a:p>
                </p:txBody>
              </p:sp>
              <p:sp>
                <p:nvSpPr>
                  <p:cNvPr id="80" name="Rectangle 79"/>
                  <p:cNvSpPr/>
                  <p:nvPr/>
                </p:nvSpPr>
                <p:spPr>
                  <a:xfrm>
                    <a:off x="4671259" y="5400235"/>
                    <a:ext cx="182880" cy="75438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Pool</a:t>
                    </a:r>
                  </a:p>
                </p:txBody>
              </p:sp>
              <p:sp>
                <p:nvSpPr>
                  <p:cNvPr id="81" name="Rectangle 80"/>
                  <p:cNvSpPr/>
                  <p:nvPr/>
                </p:nvSpPr>
                <p:spPr>
                  <a:xfrm>
                    <a:off x="4976059" y="5400235"/>
                    <a:ext cx="182880" cy="754380"/>
                  </a:xfrm>
                  <a:prstGeom prst="rect">
                    <a:avLst/>
                  </a:prstGeom>
                  <a:solidFill>
                    <a:schemeClr val="accent6">
                      <a:lumMod val="50000"/>
                      <a:lumOff val="5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Conv</a:t>
                    </a:r>
                  </a:p>
                </p:txBody>
              </p:sp>
              <p:sp>
                <p:nvSpPr>
                  <p:cNvPr id="82" name="Rectangle 81"/>
                  <p:cNvSpPr/>
                  <p:nvPr/>
                </p:nvSpPr>
                <p:spPr>
                  <a:xfrm>
                    <a:off x="5280859" y="5400235"/>
                    <a:ext cx="182880" cy="754380"/>
                  </a:xfrm>
                  <a:prstGeom prst="rect">
                    <a:avLst/>
                  </a:prstGeom>
                  <a:solidFill>
                    <a:schemeClr val="accent3">
                      <a:lumMod val="50000"/>
                      <a:lumOff val="5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FC</a:t>
                    </a:r>
                  </a:p>
                </p:txBody>
              </p:sp>
              <p:sp>
                <p:nvSpPr>
                  <p:cNvPr id="83" name="Rectangle 82"/>
                  <p:cNvSpPr/>
                  <p:nvPr/>
                </p:nvSpPr>
                <p:spPr>
                  <a:xfrm>
                    <a:off x="5585659" y="5400235"/>
                    <a:ext cx="182880" cy="754380"/>
                  </a:xfrm>
                  <a:prstGeom prst="rect">
                    <a:avLst/>
                  </a:prstGeom>
                  <a:solidFill>
                    <a:schemeClr val="accent3">
                      <a:lumMod val="50000"/>
                      <a:lumOff val="5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FC</a:t>
                    </a:r>
                  </a:p>
                </p:txBody>
              </p:sp>
              <p:sp>
                <p:nvSpPr>
                  <p:cNvPr id="84" name="Rectangle 83"/>
                  <p:cNvSpPr/>
                  <p:nvPr/>
                </p:nvSpPr>
                <p:spPr>
                  <a:xfrm>
                    <a:off x="6812699" y="4590501"/>
                    <a:ext cx="1610721" cy="823305"/>
                  </a:xfrm>
                  <a:prstGeom prst="rect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Distance Loss</a:t>
                    </a:r>
                  </a:p>
                </p:txBody>
              </p:sp>
              <p:sp>
                <p:nvSpPr>
                  <p:cNvPr id="85" name="Rectangle 84"/>
                  <p:cNvSpPr/>
                  <p:nvPr/>
                </p:nvSpPr>
                <p:spPr>
                  <a:xfrm>
                    <a:off x="5821019" y="7305460"/>
                    <a:ext cx="1555991" cy="647145"/>
                  </a:xfrm>
                  <a:prstGeom prst="rect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Thresholding</a:t>
                    </a:r>
                    <a:endParaRPr lang="en-US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86" name="Straight Arrow Connector 85"/>
                  <p:cNvCxnSpPr>
                    <a:stCxn id="88" idx="2"/>
                    <a:endCxn id="89" idx="0"/>
                  </p:cNvCxnSpPr>
                  <p:nvPr/>
                </p:nvCxnSpPr>
                <p:spPr>
                  <a:xfrm>
                    <a:off x="4907588" y="4534744"/>
                    <a:ext cx="0" cy="802113"/>
                  </a:xfrm>
                  <a:prstGeom prst="straightConnector1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7" name="TextBox 86"/>
                  <p:cNvSpPr txBox="1"/>
                  <p:nvPr/>
                </p:nvSpPr>
                <p:spPr>
                  <a:xfrm>
                    <a:off x="3940883" y="4819017"/>
                    <a:ext cx="1951674" cy="31708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Share Weights</a:t>
                    </a:r>
                  </a:p>
                </p:txBody>
              </p:sp>
              <p:sp>
                <p:nvSpPr>
                  <p:cNvPr id="88" name="Rectangle 87"/>
                  <p:cNvSpPr/>
                  <p:nvPr/>
                </p:nvSpPr>
                <p:spPr>
                  <a:xfrm>
                    <a:off x="3924498" y="3665326"/>
                    <a:ext cx="1966179" cy="869418"/>
                  </a:xfrm>
                  <a:prstGeom prst="rect">
                    <a:avLst/>
                  </a:prstGeom>
                  <a:noFill/>
                  <a:ln w="19050">
                    <a:solidFill>
                      <a:schemeClr val="accent2">
                        <a:lumMod val="7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" name="Rectangle 88"/>
                  <p:cNvSpPr/>
                  <p:nvPr/>
                </p:nvSpPr>
                <p:spPr>
                  <a:xfrm>
                    <a:off x="3924498" y="5336857"/>
                    <a:ext cx="1966179" cy="869316"/>
                  </a:xfrm>
                  <a:prstGeom prst="rect">
                    <a:avLst/>
                  </a:prstGeom>
                  <a:noFill/>
                  <a:ln w="19050">
                    <a:solidFill>
                      <a:schemeClr val="accent2">
                        <a:lumMod val="7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0" name="Elbow Connector 89"/>
                  <p:cNvCxnSpPr>
                    <a:stCxn id="67" idx="3"/>
                    <a:endCxn id="71" idx="1"/>
                  </p:cNvCxnSpPr>
                  <p:nvPr/>
                </p:nvCxnSpPr>
                <p:spPr>
                  <a:xfrm>
                    <a:off x="1855929" y="4199955"/>
                    <a:ext cx="580417" cy="822797"/>
                  </a:xfrm>
                  <a:prstGeom prst="bentConnector3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Elbow Connector 90"/>
                  <p:cNvCxnSpPr>
                    <a:stCxn id="66" idx="3"/>
                    <a:endCxn id="71" idx="1"/>
                  </p:cNvCxnSpPr>
                  <p:nvPr/>
                </p:nvCxnSpPr>
                <p:spPr>
                  <a:xfrm flipV="1">
                    <a:off x="1840696" y="5022752"/>
                    <a:ext cx="595650" cy="1016412"/>
                  </a:xfrm>
                  <a:prstGeom prst="bentConnector3">
                    <a:avLst>
                      <a:gd name="adj1" fmla="val 50000"/>
                    </a:avLst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Elbow Connector 91"/>
                  <p:cNvCxnSpPr>
                    <a:stCxn id="71" idx="3"/>
                    <a:endCxn id="72" idx="1"/>
                  </p:cNvCxnSpPr>
                  <p:nvPr/>
                </p:nvCxnSpPr>
                <p:spPr>
                  <a:xfrm flipV="1">
                    <a:off x="3670138" y="4121150"/>
                    <a:ext cx="376281" cy="901602"/>
                  </a:xfrm>
                  <a:prstGeom prst="bentConnector3">
                    <a:avLst>
                      <a:gd name="adj1" fmla="val 50000"/>
                    </a:avLst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Elbow Connector 92"/>
                  <p:cNvCxnSpPr>
                    <a:stCxn id="71" idx="3"/>
                    <a:endCxn id="78" idx="1"/>
                  </p:cNvCxnSpPr>
                  <p:nvPr/>
                </p:nvCxnSpPr>
                <p:spPr>
                  <a:xfrm>
                    <a:off x="3670138" y="5022752"/>
                    <a:ext cx="376281" cy="754673"/>
                  </a:xfrm>
                  <a:prstGeom prst="bentConnector3">
                    <a:avLst>
                      <a:gd name="adj1" fmla="val 50000"/>
                    </a:avLst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Elbow Connector 93"/>
                  <p:cNvCxnSpPr>
                    <a:stCxn id="77" idx="3"/>
                    <a:endCxn id="84" idx="1"/>
                  </p:cNvCxnSpPr>
                  <p:nvPr/>
                </p:nvCxnSpPr>
                <p:spPr>
                  <a:xfrm>
                    <a:off x="5768539" y="4121150"/>
                    <a:ext cx="1044160" cy="881004"/>
                  </a:xfrm>
                  <a:prstGeom prst="bentConnector3">
                    <a:avLst>
                      <a:gd name="adj1" fmla="val 50000"/>
                    </a:avLst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Elbow Connector 94"/>
                  <p:cNvCxnSpPr>
                    <a:stCxn id="83" idx="3"/>
                    <a:endCxn id="84" idx="1"/>
                  </p:cNvCxnSpPr>
                  <p:nvPr/>
                </p:nvCxnSpPr>
                <p:spPr>
                  <a:xfrm flipV="1">
                    <a:off x="5768539" y="5002154"/>
                    <a:ext cx="1044160" cy="775271"/>
                  </a:xfrm>
                  <a:prstGeom prst="bentConnector3">
                    <a:avLst>
                      <a:gd name="adj1" fmla="val 50000"/>
                    </a:avLst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Arrow Connector 96"/>
                  <p:cNvCxnSpPr/>
                  <p:nvPr/>
                </p:nvCxnSpPr>
                <p:spPr>
                  <a:xfrm flipV="1">
                    <a:off x="5405256" y="7597417"/>
                    <a:ext cx="421493" cy="1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8" name="Rectangle 97"/>
                      <p:cNvSpPr/>
                      <p:nvPr/>
                    </p:nvSpPr>
                    <p:spPr>
                      <a:xfrm>
                        <a:off x="3311387" y="3903174"/>
                        <a:ext cx="478528" cy="380507"/>
                      </a:xfrm>
                      <a:prstGeom prst="rect">
                        <a:avLst/>
                      </a:prstGeom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15" name="Rectangle 114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311387" y="3903174"/>
                        <a:ext cx="478528" cy="369332"/>
                      </a:xfrm>
                      <a:prstGeom prst="rect">
                        <a:avLst/>
                      </a:prstGeom>
                      <a:blipFill rotWithShape="0">
                        <a:blip r:embed="rId12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9" name="Rectangle 98"/>
                      <p:cNvSpPr/>
                      <p:nvPr/>
                    </p:nvSpPr>
                    <p:spPr>
                      <a:xfrm>
                        <a:off x="3319640" y="5569214"/>
                        <a:ext cx="478528" cy="380507"/>
                      </a:xfrm>
                      <a:prstGeom prst="rect">
                        <a:avLst/>
                      </a:prstGeom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16" name="Rectangle 115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319640" y="5569214"/>
                        <a:ext cx="478528" cy="369332"/>
                      </a:xfrm>
                      <a:prstGeom prst="rect">
                        <a:avLst/>
                      </a:prstGeom>
                      <a:blipFill rotWithShape="0">
                        <a:blip r:embed="rId1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0" name="Rectangle 99"/>
                      <p:cNvSpPr/>
                      <p:nvPr/>
                    </p:nvSpPr>
                    <p:spPr>
                      <a:xfrm>
                        <a:off x="6070095" y="3751818"/>
                        <a:ext cx="477951" cy="380507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b="1" dirty="0"/>
                      </a:p>
                    </p:txBody>
                  </p:sp>
                </mc:Choice>
                <mc:Fallback xmlns="">
                  <p:sp>
                    <p:nvSpPr>
                      <p:cNvPr id="100" name="Rectangle 99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070095" y="3751818"/>
                        <a:ext cx="503599" cy="369332"/>
                      </a:xfrm>
                      <a:prstGeom prst="rect">
                        <a:avLst/>
                      </a:prstGeom>
                      <a:blipFill rotWithShape="0">
                        <a:blip r:embed="rId14"/>
                        <a:stretch>
                          <a:fillRect b="-1639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1" name="Rectangle 100"/>
                      <p:cNvSpPr/>
                      <p:nvPr/>
                    </p:nvSpPr>
                    <p:spPr>
                      <a:xfrm>
                        <a:off x="6019889" y="5751257"/>
                        <a:ext cx="477951" cy="380507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b="1" dirty="0"/>
                      </a:p>
                    </p:txBody>
                  </p:sp>
                </mc:Choice>
                <mc:Fallback xmlns="">
                  <p:sp>
                    <p:nvSpPr>
                      <p:cNvPr id="101" name="Rectangle 100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019889" y="5751257"/>
                        <a:ext cx="503599" cy="369332"/>
                      </a:xfrm>
                      <a:prstGeom prst="rect">
                        <a:avLst/>
                      </a:prstGeom>
                      <a:blipFill rotWithShape="0">
                        <a:blip r:embed="rId15"/>
                        <a:stretch>
                          <a:fillRect b="-1639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62" name="Rectangle 61"/>
                <p:cNvSpPr/>
                <p:nvPr/>
              </p:nvSpPr>
              <p:spPr>
                <a:xfrm>
                  <a:off x="7051735" y="6336124"/>
                  <a:ext cx="1523937" cy="38050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Change Map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3" name="Rectangle 62"/>
                    <p:cNvSpPr/>
                    <p:nvPr/>
                  </p:nvSpPr>
                  <p:spPr>
                    <a:xfrm>
                      <a:off x="-240201" y="2988637"/>
                      <a:ext cx="1674481" cy="380507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SAR Image </a:t>
                      </a:r>
                      <a14:m>
                        <m:oMath xmlns:m="http://schemas.openxmlformats.org/officeDocument/2006/math">
                          <m:r>
                            <a:rPr lang="en-US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oMath>
                      </a14:m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3" name="Rectangle 6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240201" y="2988637"/>
                      <a:ext cx="1674481" cy="369332"/>
                    </a:xfrm>
                    <a:prstGeom prst="rect">
                      <a:avLst/>
                    </a:prstGeom>
                    <a:blipFill rotWithShape="0">
                      <a:blip r:embed="rId16"/>
                      <a:stretch>
                        <a:fillRect l="-2909" t="-9836" b="-2459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Rectangle 63"/>
                    <p:cNvSpPr/>
                    <p:nvPr/>
                  </p:nvSpPr>
                  <p:spPr>
                    <a:xfrm>
                      <a:off x="-252949" y="4819631"/>
                      <a:ext cx="1666447" cy="380507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SAR Image </a:t>
                      </a:r>
                      <a14:m>
                        <m:oMath xmlns:m="http://schemas.openxmlformats.org/officeDocument/2006/math">
                          <m:r>
                            <a:rPr lang="en-US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oMath>
                      </a14:m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64" name="Rectangle 6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252949" y="4819631"/>
                      <a:ext cx="1666447" cy="369332"/>
                    </a:xfrm>
                    <a:prstGeom prst="rect">
                      <a:avLst/>
                    </a:prstGeom>
                    <a:blipFill rotWithShape="0">
                      <a:blip r:embed="rId17"/>
                      <a:stretch>
                        <a:fillRect l="-2920" t="-8197" b="-2459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103" name="Rectangle 102"/>
            <p:cNvSpPr/>
            <p:nvPr/>
          </p:nvSpPr>
          <p:spPr>
            <a:xfrm>
              <a:off x="2603684" y="1037709"/>
              <a:ext cx="2262317" cy="3805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Siamese Network</a:t>
              </a: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2207256" y="5140122"/>
              <a:ext cx="1154433" cy="66284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Trained Siamese</a:t>
              </a: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3800077" y="5125135"/>
              <a:ext cx="1470473" cy="65158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Distance Calculation</a:t>
              </a:r>
            </a:p>
          </p:txBody>
        </p:sp>
        <p:cxnSp>
          <p:nvCxnSpPr>
            <p:cNvPr id="109" name="Straight Arrow Connector 108"/>
            <p:cNvCxnSpPr/>
            <p:nvPr/>
          </p:nvCxnSpPr>
          <p:spPr>
            <a:xfrm flipV="1">
              <a:off x="3351324" y="5410022"/>
              <a:ext cx="421493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85" idx="3"/>
            </p:cNvCxnSpPr>
            <p:nvPr/>
          </p:nvCxnSpPr>
          <p:spPr>
            <a:xfrm>
              <a:off x="7130668" y="5458241"/>
              <a:ext cx="31862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71" idx="2"/>
              <a:endCxn id="104" idx="0"/>
            </p:cNvCxnSpPr>
            <p:nvPr/>
          </p:nvCxnSpPr>
          <p:spPr bwMode="auto">
            <a:xfrm flipH="1">
              <a:off x="2784473" y="3256992"/>
              <a:ext cx="22427" cy="18831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Elbow Connector 117"/>
            <p:cNvCxnSpPr>
              <a:stCxn id="84" idx="0"/>
              <a:endCxn id="102" idx="0"/>
            </p:cNvCxnSpPr>
            <p:nvPr/>
          </p:nvCxnSpPr>
          <p:spPr bwMode="auto">
            <a:xfrm rot="16200000" flipV="1">
              <a:off x="5514567" y="562559"/>
              <a:ext cx="975471" cy="2738830"/>
            </a:xfrm>
            <a:prstGeom prst="bentConnector3">
              <a:avLst>
                <a:gd name="adj1" fmla="val 124144"/>
              </a:avLst>
            </a:prstGeom>
            <a:ln w="28575">
              <a:solidFill>
                <a:schemeClr val="tx1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TextBox 123"/>
            <p:cNvSpPr txBox="1"/>
            <p:nvPr/>
          </p:nvSpPr>
          <p:spPr>
            <a:xfrm>
              <a:off x="7622951" y="900341"/>
              <a:ext cx="1990920" cy="380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</a:rPr>
                <a:t>TRAINING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7506817" y="3932820"/>
              <a:ext cx="1432802" cy="380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3">
                      <a:lumMod val="75000"/>
                      <a:lumOff val="25000"/>
                    </a:schemeClr>
                  </a:solidFill>
                </a:rPr>
                <a:t>TESTING</a:t>
              </a:r>
            </a:p>
          </p:txBody>
        </p:sp>
        <p:cxnSp>
          <p:nvCxnSpPr>
            <p:cNvPr id="7" name="Straight Arrow Connector 6"/>
            <p:cNvCxnSpPr>
              <a:stCxn id="102" idx="2"/>
            </p:cNvCxnSpPr>
            <p:nvPr/>
          </p:nvCxnSpPr>
          <p:spPr bwMode="auto">
            <a:xfrm flipH="1">
              <a:off x="3023398" y="4085778"/>
              <a:ext cx="1609490" cy="996302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accent6">
                  <a:lumMod val="75000"/>
                  <a:lumOff val="25000"/>
                </a:schemeClr>
              </a:solidFill>
              <a:prstDash val="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06" name="TextBox 105"/>
            <p:cNvSpPr txBox="1"/>
            <p:nvPr/>
          </p:nvSpPr>
          <p:spPr>
            <a:xfrm>
              <a:off x="8438310" y="2667293"/>
              <a:ext cx="1117662" cy="380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Y true</a:t>
              </a:r>
            </a:p>
          </p:txBody>
        </p:sp>
        <p:cxnSp>
          <p:nvCxnSpPr>
            <p:cNvPr id="107" name="Straight Arrow Connector 106"/>
            <p:cNvCxnSpPr>
              <a:stCxn id="106" idx="1"/>
            </p:cNvCxnSpPr>
            <p:nvPr/>
          </p:nvCxnSpPr>
          <p:spPr bwMode="auto">
            <a:xfrm flipH="1" flipV="1">
              <a:off x="8178360" y="2851959"/>
              <a:ext cx="259950" cy="5587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8" name="Rectangle 7"/>
          <p:cNvSpPr/>
          <p:nvPr/>
        </p:nvSpPr>
        <p:spPr>
          <a:xfrm>
            <a:off x="-19287" y="6226305"/>
            <a:ext cx="122112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-apple-system"/>
              </a:rPr>
              <a:t>Sharma et al.,</a:t>
            </a:r>
            <a:r>
              <a:rPr lang="en-US" dirty="0">
                <a:latin typeface="-apple-system"/>
              </a:rPr>
              <a:t> Very high resolution SAR change detection with Siamese Networks, The 66th Academic Conference of the Remote Sensing Society of Japan, 2019.</a:t>
            </a:r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1" y="659894"/>
            <a:ext cx="12192000" cy="461665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Transform the images into features and compute </a:t>
            </a:r>
            <a:r>
              <a:rPr lang="en-US" dirty="0" smtClean="0"/>
              <a:t>difference </a:t>
            </a:r>
            <a:r>
              <a:rPr lang="en-US" dirty="0"/>
              <a:t>between features</a:t>
            </a:r>
          </a:p>
        </p:txBody>
      </p:sp>
    </p:spTree>
    <p:extLst>
      <p:ext uri="{BB962C8B-B14F-4D97-AF65-F5344CB8AC3E}">
        <p14:creationId xmlns:p14="http://schemas.microsoft.com/office/powerpoint/2010/main" val="107084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1295275" y="4404272"/>
            <a:ext cx="2199059" cy="751995"/>
            <a:chOff x="5193665" y="2869274"/>
            <a:chExt cx="3400763" cy="1255091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3665" y="2997746"/>
              <a:ext cx="1521360" cy="1126619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6615" y="2869274"/>
              <a:ext cx="1437813" cy="1133940"/>
            </a:xfrm>
            <a:prstGeom prst="rect">
              <a:avLst/>
            </a:prstGeom>
          </p:spPr>
        </p:pic>
      </p:grpSp>
      <p:sp>
        <p:nvSpPr>
          <p:cNvPr id="64" name="Rounded Rectangle 63"/>
          <p:cNvSpPr/>
          <p:nvPr/>
        </p:nvSpPr>
        <p:spPr bwMode="auto">
          <a:xfrm>
            <a:off x="169767" y="5174470"/>
            <a:ext cx="8596549" cy="8890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b="1" dirty="0">
              <a:latin typeface="+mj-ea"/>
              <a:ea typeface="+mj-ea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850" y="1374969"/>
            <a:ext cx="943949" cy="8906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Experiments : Parking </a:t>
            </a:r>
            <a:r>
              <a:rPr lang="en-US" dirty="0"/>
              <a:t>Lot </a:t>
            </a:r>
            <a:r>
              <a:rPr lang="en-US" dirty="0" smtClean="0"/>
              <a:t>Monitoring</a:t>
            </a:r>
            <a:endParaRPr lang="en-US" b="0" dirty="0"/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1322969" y="1318028"/>
            <a:ext cx="7265436" cy="13648"/>
          </a:xfrm>
          <a:prstGeom prst="straightConnector1">
            <a:avLst/>
          </a:prstGeom>
          <a:ln w="38100">
            <a:headEnd type="none" w="med" len="med"/>
            <a:tailEnd type="triangle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 bwMode="auto">
          <a:xfrm>
            <a:off x="2010670" y="1181554"/>
            <a:ext cx="0" cy="245659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/>
        </p:nvCxnSpPr>
        <p:spPr bwMode="auto">
          <a:xfrm>
            <a:off x="3057156" y="1181553"/>
            <a:ext cx="0" cy="245659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9" name="Straight Connector 8"/>
          <p:cNvCxnSpPr/>
          <p:nvPr/>
        </p:nvCxnSpPr>
        <p:spPr bwMode="auto">
          <a:xfrm>
            <a:off x="4095196" y="1195201"/>
            <a:ext cx="0" cy="245659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/>
        </p:nvCxnSpPr>
        <p:spPr bwMode="auto">
          <a:xfrm>
            <a:off x="7054804" y="1211124"/>
            <a:ext cx="0" cy="245659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>
            <a:off x="8020234" y="1211124"/>
            <a:ext cx="0" cy="245659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TextBox 11"/>
          <p:cNvSpPr txBox="1"/>
          <p:nvPr/>
        </p:nvSpPr>
        <p:spPr>
          <a:xfrm>
            <a:off x="169767" y="1718709"/>
            <a:ext cx="1555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9766" y="2609353"/>
            <a:ext cx="1555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9767" y="3616246"/>
            <a:ext cx="1555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5910" y="4535806"/>
            <a:ext cx="1555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9765" y="5396046"/>
            <a:ext cx="1555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5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253636" y="1425826"/>
            <a:ext cx="2114155" cy="903584"/>
            <a:chOff x="1244921" y="1378233"/>
            <a:chExt cx="3290926" cy="1106862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4921" y="1378233"/>
              <a:ext cx="1469367" cy="1091012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9332" y="1434346"/>
              <a:ext cx="1396515" cy="1050749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1113376" y="2413762"/>
            <a:ext cx="2250713" cy="1028191"/>
            <a:chOff x="5106843" y="1525999"/>
            <a:chExt cx="3324547" cy="1078064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6843" y="1525999"/>
              <a:ext cx="1447757" cy="107806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1768" y="1551509"/>
              <a:ext cx="1409622" cy="105255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3" name="Group 22"/>
          <p:cNvGrpSpPr/>
          <p:nvPr/>
        </p:nvGrpSpPr>
        <p:grpSpPr>
          <a:xfrm>
            <a:off x="1155843" y="3506218"/>
            <a:ext cx="2313499" cy="821304"/>
            <a:chOff x="927739" y="3026733"/>
            <a:chExt cx="3582656" cy="1211391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739" y="3026733"/>
              <a:ext cx="1595860" cy="1197559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6564" y="3046965"/>
              <a:ext cx="1703831" cy="1191159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425611" y="5228334"/>
            <a:ext cx="2112121" cy="824623"/>
            <a:chOff x="2759815" y="4581998"/>
            <a:chExt cx="4443111" cy="1723912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9815" y="4581998"/>
              <a:ext cx="2016697" cy="1723912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5506" y="4629834"/>
              <a:ext cx="1937420" cy="1618613"/>
            </a:xfrm>
            <a:prstGeom prst="rect">
              <a:avLst/>
            </a:prstGeom>
          </p:spPr>
        </p:pic>
      </p:grpSp>
      <p:sp>
        <p:nvSpPr>
          <p:cNvPr id="33" name="TextBox 32"/>
          <p:cNvSpPr txBox="1"/>
          <p:nvPr/>
        </p:nvSpPr>
        <p:spPr>
          <a:xfrm>
            <a:off x="1805631" y="853038"/>
            <a:ext cx="5214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t1</a:t>
            </a:r>
            <a:endParaRPr lang="en-US" sz="2200" dirty="0"/>
          </a:p>
        </p:txBody>
      </p:sp>
      <p:sp>
        <p:nvSpPr>
          <p:cNvPr id="34" name="TextBox 33"/>
          <p:cNvSpPr txBox="1"/>
          <p:nvPr/>
        </p:nvSpPr>
        <p:spPr>
          <a:xfrm>
            <a:off x="2816487" y="840026"/>
            <a:ext cx="5214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t2</a:t>
            </a:r>
            <a:endParaRPr lang="en-US" sz="2200" dirty="0"/>
          </a:p>
        </p:txBody>
      </p:sp>
      <p:sp>
        <p:nvSpPr>
          <p:cNvPr id="35" name="TextBox 34"/>
          <p:cNvSpPr txBox="1"/>
          <p:nvPr/>
        </p:nvSpPr>
        <p:spPr>
          <a:xfrm>
            <a:off x="3892859" y="852838"/>
            <a:ext cx="5214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t3</a:t>
            </a:r>
            <a:endParaRPr lang="en-US" sz="2200" dirty="0"/>
          </a:p>
        </p:txBody>
      </p:sp>
      <p:sp>
        <p:nvSpPr>
          <p:cNvPr id="36" name="TextBox 35"/>
          <p:cNvSpPr txBox="1"/>
          <p:nvPr/>
        </p:nvSpPr>
        <p:spPr>
          <a:xfrm>
            <a:off x="6870528" y="840026"/>
            <a:ext cx="5214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t9</a:t>
            </a:r>
            <a:endParaRPr lang="en-US" sz="2200" dirty="0"/>
          </a:p>
        </p:txBody>
      </p:sp>
      <p:sp>
        <p:nvSpPr>
          <p:cNvPr id="37" name="TextBox 36"/>
          <p:cNvSpPr txBox="1"/>
          <p:nvPr/>
        </p:nvSpPr>
        <p:spPr>
          <a:xfrm>
            <a:off x="7735489" y="833070"/>
            <a:ext cx="8529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t10</a:t>
            </a:r>
            <a:endParaRPr lang="en-US" sz="2200" dirty="0"/>
          </a:p>
        </p:txBody>
      </p:sp>
      <p:sp>
        <p:nvSpPr>
          <p:cNvPr id="38" name="TextBox 37"/>
          <p:cNvSpPr txBox="1"/>
          <p:nvPr/>
        </p:nvSpPr>
        <p:spPr>
          <a:xfrm>
            <a:off x="1725612" y="6164910"/>
            <a:ext cx="1149177" cy="43088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Pair 1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444" y="2346863"/>
            <a:ext cx="980129" cy="1028191"/>
          </a:xfrm>
          <a:prstGeom prst="rect">
            <a:avLst/>
          </a:prstGeom>
          <a:ln>
            <a:noFill/>
          </a:ln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937" y="3454707"/>
            <a:ext cx="1030527" cy="81192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749" y="4411680"/>
            <a:ext cx="983767" cy="67502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161" y="5216598"/>
            <a:ext cx="958677" cy="824623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3094800" y="6174222"/>
            <a:ext cx="1149177" cy="43088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Pair 2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228612" y="6163346"/>
            <a:ext cx="1149177" cy="43088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Pair 9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384605" y="623789"/>
            <a:ext cx="1023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391845" y="1392958"/>
            <a:ext cx="1023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352805" y="2413754"/>
            <a:ext cx="1023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352805" y="3429948"/>
            <a:ext cx="1023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391845" y="4446141"/>
            <a:ext cx="1023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352805" y="5272930"/>
            <a:ext cx="1023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sp>
        <p:nvSpPr>
          <p:cNvPr id="52" name="TextBox 51"/>
          <p:cNvSpPr txBox="1"/>
          <p:nvPr/>
        </p:nvSpPr>
        <p:spPr>
          <a:xfrm rot="5400000">
            <a:off x="7154505" y="3165994"/>
            <a:ext cx="1023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cxnSp>
        <p:nvCxnSpPr>
          <p:cNvPr id="60" name="Straight Arrow Connector 59"/>
          <p:cNvCxnSpPr/>
          <p:nvPr/>
        </p:nvCxnSpPr>
        <p:spPr bwMode="auto">
          <a:xfrm flipH="1">
            <a:off x="7866303" y="5866460"/>
            <a:ext cx="192929" cy="298444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61" name="Straight Arrow Connector 60"/>
          <p:cNvCxnSpPr/>
          <p:nvPr/>
        </p:nvCxnSpPr>
        <p:spPr bwMode="auto">
          <a:xfrm>
            <a:off x="7417687" y="5887940"/>
            <a:ext cx="207099" cy="281036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73" name="Straight Arrow Connector 72"/>
          <p:cNvCxnSpPr/>
          <p:nvPr/>
        </p:nvCxnSpPr>
        <p:spPr bwMode="auto">
          <a:xfrm>
            <a:off x="2015743" y="5945812"/>
            <a:ext cx="207099" cy="281036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74" name="Straight Arrow Connector 73"/>
          <p:cNvCxnSpPr/>
          <p:nvPr/>
        </p:nvCxnSpPr>
        <p:spPr bwMode="auto">
          <a:xfrm flipH="1">
            <a:off x="2572096" y="5919656"/>
            <a:ext cx="192929" cy="298444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75" name="Straight Arrow Connector 74"/>
          <p:cNvCxnSpPr/>
          <p:nvPr/>
        </p:nvCxnSpPr>
        <p:spPr bwMode="auto">
          <a:xfrm flipH="1">
            <a:off x="3773544" y="5896735"/>
            <a:ext cx="192929" cy="298444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76" name="Straight Arrow Connector 75"/>
          <p:cNvCxnSpPr/>
          <p:nvPr/>
        </p:nvCxnSpPr>
        <p:spPr bwMode="auto">
          <a:xfrm>
            <a:off x="3310759" y="5905439"/>
            <a:ext cx="207099" cy="281036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77" name="TextBox 76"/>
          <p:cNvSpPr txBox="1"/>
          <p:nvPr/>
        </p:nvSpPr>
        <p:spPr>
          <a:xfrm>
            <a:off x="7627690" y="5138021"/>
            <a:ext cx="963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Test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989586" y="4887253"/>
            <a:ext cx="2856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All images are copyrighted to DLR</a:t>
            </a:r>
          </a:p>
        </p:txBody>
      </p:sp>
      <p:sp>
        <p:nvSpPr>
          <p:cNvPr id="58" name="Content Placeholder 2"/>
          <p:cNvSpPr>
            <a:spLocks noGrp="1"/>
          </p:cNvSpPr>
          <p:nvPr>
            <p:ph sz="quarter" idx="10"/>
          </p:nvPr>
        </p:nvSpPr>
        <p:spPr>
          <a:xfrm>
            <a:off x="8824789" y="601623"/>
            <a:ext cx="3314654" cy="599260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b="1" dirty="0" smtClean="0"/>
              <a:t>Specifications</a:t>
            </a:r>
          </a:p>
          <a:p>
            <a:pPr lvl="1"/>
            <a:r>
              <a:rPr lang="en-US" dirty="0" err="1" smtClean="0"/>
              <a:t>TerraSAR</a:t>
            </a:r>
            <a:r>
              <a:rPr lang="en-US" dirty="0" smtClean="0"/>
              <a:t>-X satellite</a:t>
            </a:r>
          </a:p>
          <a:p>
            <a:pPr lvl="1"/>
            <a:r>
              <a:rPr lang="en-US" dirty="0" smtClean="0"/>
              <a:t>1m resolution</a:t>
            </a:r>
          </a:p>
          <a:p>
            <a:r>
              <a:rPr lang="en-US" b="1" dirty="0" smtClean="0"/>
              <a:t>Baselines</a:t>
            </a:r>
            <a:r>
              <a:rPr lang="en-US" b="1" dirty="0"/>
              <a:t>: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PCA-K [1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SAE-K </a:t>
            </a:r>
            <a:r>
              <a:rPr lang="en-US" dirty="0"/>
              <a:t>[2</a:t>
            </a:r>
            <a:r>
              <a:rPr lang="en-US" dirty="0" smtClean="0"/>
              <a:t>]</a:t>
            </a:r>
            <a:endParaRPr lang="en-US" dirty="0"/>
          </a:p>
          <a:p>
            <a:r>
              <a:rPr lang="en-US" b="1" dirty="0" smtClean="0"/>
              <a:t>Evaluation Metrics </a:t>
            </a:r>
          </a:p>
          <a:p>
            <a:pPr lvl="1"/>
            <a:r>
              <a:rPr lang="en-US" b="1" dirty="0" smtClean="0"/>
              <a:t> </a:t>
            </a:r>
            <a:r>
              <a:rPr lang="en-US" dirty="0" smtClean="0"/>
              <a:t>f-measure</a:t>
            </a:r>
          </a:p>
          <a:p>
            <a:pPr lvl="1"/>
            <a:r>
              <a:rPr lang="en-US" dirty="0" smtClean="0"/>
              <a:t> Change Maps</a:t>
            </a:r>
          </a:p>
          <a:p>
            <a:pPr marL="179992" lvl="1" indent="0">
              <a:buNone/>
            </a:pPr>
            <a:endParaRPr lang="en-US" dirty="0" smtClean="0"/>
          </a:p>
          <a:p>
            <a:pPr marL="179992" lvl="1" indent="0">
              <a:buNone/>
            </a:pPr>
            <a:endParaRPr lang="en-US" dirty="0"/>
          </a:p>
          <a:p>
            <a:pPr marL="179992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000" dirty="0"/>
              <a:t>[1]</a:t>
            </a:r>
            <a:r>
              <a:rPr lang="en-US" altLang="en-US" sz="1000" dirty="0"/>
              <a:t> T. Celik: Unsupervised change detection in satellite images using principal component analysis and k-means clustering, IEEE Geoscience and Remote Sensing Letters, vol. 6, no. 4, pp. 772-776, 2009. </a:t>
            </a:r>
          </a:p>
          <a:p>
            <a:pPr marL="0" indent="0">
              <a:buNone/>
            </a:pPr>
            <a:r>
              <a:rPr lang="en-US" sz="1000" dirty="0"/>
              <a:t>[2] </a:t>
            </a:r>
            <a:r>
              <a:rPr lang="en-US" altLang="en-US" sz="1000" dirty="0"/>
              <a:t>M. Gong., H. Yang, and P. Zhang: Feature learning and change feature classification based on deep learning for ternary change detection in SAR images, ISPRS Journal of Photogr. and Remote Sensing, no.129, pp.212-225, 2017. </a:t>
            </a:r>
            <a:endParaRPr lang="en-US" sz="1000" dirty="0"/>
          </a:p>
        </p:txBody>
      </p:sp>
      <p:sp>
        <p:nvSpPr>
          <p:cNvPr id="3" name="Rectangle 2"/>
          <p:cNvSpPr/>
          <p:nvPr/>
        </p:nvSpPr>
        <p:spPr>
          <a:xfrm>
            <a:off x="135732" y="762427"/>
            <a:ext cx="1516762" cy="461665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Dataset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24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0" dirty="0" smtClean="0"/>
              <a:t>Result [1/2] : </a:t>
            </a:r>
            <a:r>
              <a:rPr lang="en-US" b="0" dirty="0"/>
              <a:t>f</a:t>
            </a:r>
            <a:r>
              <a:rPr lang="en-US" b="0" dirty="0" smtClean="0"/>
              <a:t>-measure</a:t>
            </a:r>
            <a:endParaRPr lang="en-US" b="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0"/>
            <p:extLst/>
          </p:nvPr>
        </p:nvGraphicFramePr>
        <p:xfrm>
          <a:off x="1412819" y="1369125"/>
          <a:ext cx="9365064" cy="58252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0" y="714552"/>
            <a:ext cx="12192000" cy="523220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800" dirty="0" smtClean="0"/>
              <a:t>Proposed method improves f-measure by 15% over baselines</a:t>
            </a:r>
            <a:endParaRPr lang="en-US" sz="2800" dirty="0"/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4260747" y="4464159"/>
            <a:ext cx="2483892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Arrow Connector 9"/>
          <p:cNvCxnSpPr/>
          <p:nvPr/>
        </p:nvCxnSpPr>
        <p:spPr bwMode="auto">
          <a:xfrm>
            <a:off x="6196519" y="2639081"/>
            <a:ext cx="0" cy="1825078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accent6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5685991" y="3216569"/>
            <a:ext cx="1354323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+0.25</a:t>
            </a: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9426055" y="1909907"/>
            <a:ext cx="1096112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/>
        </p:nvCxnSpPr>
        <p:spPr bwMode="auto">
          <a:xfrm>
            <a:off x="8538215" y="2185610"/>
            <a:ext cx="1983952" cy="23504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 flipH="1">
            <a:off x="10321047" y="1880723"/>
            <a:ext cx="3082" cy="382716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accent6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TextBox 14"/>
          <p:cNvSpPr txBox="1"/>
          <p:nvPr/>
        </p:nvSpPr>
        <p:spPr>
          <a:xfrm>
            <a:off x="10522167" y="1830958"/>
            <a:ext cx="1296596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</a:t>
            </a:r>
            <a:r>
              <a:rPr lang="en-US" sz="2400" b="1" dirty="0" smtClean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0.04</a:t>
            </a:r>
            <a:endParaRPr lang="en-US" sz="2400" b="1" dirty="0"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9" name="Straight Connector 18"/>
          <p:cNvCxnSpPr/>
          <p:nvPr/>
        </p:nvCxnSpPr>
        <p:spPr bwMode="auto">
          <a:xfrm flipV="1">
            <a:off x="5376602" y="2639081"/>
            <a:ext cx="1239475" cy="6614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8893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0" dirty="0"/>
              <a:t>Result </a:t>
            </a:r>
            <a:r>
              <a:rPr lang="en-US" b="0" dirty="0" smtClean="0"/>
              <a:t>[2/2] </a:t>
            </a:r>
            <a:r>
              <a:rPr lang="en-US" b="0" dirty="0"/>
              <a:t>: </a:t>
            </a:r>
            <a:r>
              <a:rPr lang="en-US" b="0" dirty="0" smtClean="0"/>
              <a:t>Change Maps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086917" y="1451168"/>
            <a:ext cx="10942009" cy="2928003"/>
            <a:chOff x="4087079" y="517273"/>
            <a:chExt cx="7997742" cy="2041248"/>
          </a:xfrm>
        </p:grpSpPr>
        <p:grpSp>
          <p:nvGrpSpPr>
            <p:cNvPr id="7" name="Group 6"/>
            <p:cNvGrpSpPr/>
            <p:nvPr/>
          </p:nvGrpSpPr>
          <p:grpSpPr>
            <a:xfrm>
              <a:off x="4087079" y="753568"/>
              <a:ext cx="7548954" cy="1804953"/>
              <a:chOff x="4087079" y="753568"/>
              <a:chExt cx="7548954" cy="1804953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4087079" y="753568"/>
                <a:ext cx="7548954" cy="1804953"/>
                <a:chOff x="3323508" y="762994"/>
                <a:chExt cx="7548954" cy="1804953"/>
              </a:xfrm>
            </p:grpSpPr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72613" y="764741"/>
                  <a:ext cx="1999849" cy="1757371"/>
                </a:xfrm>
                <a:prstGeom prst="rect">
                  <a:avLst/>
                </a:prstGeom>
              </p:spPr>
            </p:pic>
            <p:pic>
              <p:nvPicPr>
                <p:cNvPr id="23" name="Picture 22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48236" y="762994"/>
                  <a:ext cx="1856656" cy="1778100"/>
                </a:xfrm>
                <a:prstGeom prst="rect">
                  <a:avLst/>
                </a:prstGeom>
              </p:spPr>
            </p:pic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02724" y="777165"/>
                  <a:ext cx="1795870" cy="1786509"/>
                </a:xfrm>
                <a:prstGeom prst="rect">
                  <a:avLst/>
                </a:prstGeom>
              </p:spPr>
            </p:pic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23508" y="777165"/>
                  <a:ext cx="1829961" cy="1790782"/>
                </a:xfrm>
                <a:prstGeom prst="rect">
                  <a:avLst/>
                </a:prstGeom>
              </p:spPr>
            </p:pic>
          </p:grpSp>
          <p:sp>
            <p:nvSpPr>
              <p:cNvPr id="14" name="Rectangle 13"/>
              <p:cNvSpPr/>
              <p:nvPr/>
            </p:nvSpPr>
            <p:spPr>
              <a:xfrm flipH="1">
                <a:off x="10728850" y="1037969"/>
                <a:ext cx="110168" cy="112541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 flipH="1" flipV="1">
                <a:off x="10876973" y="1720496"/>
                <a:ext cx="364962" cy="14948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4208359" y="523383"/>
              <a:ext cx="1775299" cy="321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2784BD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2400" dirty="0" smtClean="0">
                  <a:solidFill>
                    <a:srgbClr val="2784BD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Ground Truth</a:t>
              </a:r>
              <a:endParaRPr lang="en-US" sz="2400" dirty="0">
                <a:solidFill>
                  <a:srgbClr val="2784B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537507" y="550244"/>
              <a:ext cx="1530559" cy="321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2784BD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PCA-K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379684" y="540329"/>
              <a:ext cx="1530559" cy="321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2784BD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SAE-K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221862" y="517273"/>
              <a:ext cx="1862959" cy="321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2784BD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Proposed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086917" y="4283447"/>
            <a:ext cx="10358156" cy="2486772"/>
            <a:chOff x="3760387" y="3038957"/>
            <a:chExt cx="7957341" cy="1777253"/>
          </a:xfrm>
        </p:grpSpPr>
        <p:grpSp>
          <p:nvGrpSpPr>
            <p:cNvPr id="27" name="Group 26"/>
            <p:cNvGrpSpPr/>
            <p:nvPr/>
          </p:nvGrpSpPr>
          <p:grpSpPr>
            <a:xfrm>
              <a:off x="3777447" y="3038957"/>
              <a:ext cx="7940281" cy="1777252"/>
              <a:chOff x="3602790" y="3300041"/>
              <a:chExt cx="7940281" cy="1777252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3602790" y="3371099"/>
                <a:ext cx="7884500" cy="1648311"/>
                <a:chOff x="3602790" y="349234"/>
                <a:chExt cx="7884500" cy="1648311"/>
              </a:xfrm>
            </p:grpSpPr>
            <p:pic>
              <p:nvPicPr>
                <p:cNvPr id="55" name="Picture 54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02790" y="349234"/>
                  <a:ext cx="1668870" cy="1648311"/>
                </a:xfrm>
                <a:prstGeom prst="rect">
                  <a:avLst/>
                </a:prstGeom>
              </p:spPr>
            </p:pic>
            <p:sp>
              <p:nvSpPr>
                <p:cNvPr id="45" name="Rectangle 44"/>
                <p:cNvSpPr/>
                <p:nvPr/>
              </p:nvSpPr>
              <p:spPr>
                <a:xfrm>
                  <a:off x="11157995" y="644324"/>
                  <a:ext cx="45719" cy="61732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11428120" y="1255851"/>
                  <a:ext cx="59170" cy="68711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8083" y="3320908"/>
                <a:ext cx="1903076" cy="1756385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00328" y="3320907"/>
                <a:ext cx="1951605" cy="1756386"/>
              </a:xfrm>
              <a:prstGeom prst="rect">
                <a:avLst/>
              </a:prstGeom>
            </p:spPr>
          </p:pic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79245" y="3300041"/>
                <a:ext cx="2063826" cy="1777252"/>
              </a:xfrm>
              <a:prstGeom prst="rect">
                <a:avLst/>
              </a:prstGeom>
            </p:spPr>
          </p:pic>
          <p:sp>
            <p:nvSpPr>
              <p:cNvPr id="43" name="Rectangle 42"/>
              <p:cNvSpPr/>
              <p:nvPr/>
            </p:nvSpPr>
            <p:spPr>
              <a:xfrm flipH="1">
                <a:off x="10466421" y="4569986"/>
                <a:ext cx="144881" cy="12649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0387" y="3038957"/>
              <a:ext cx="1963764" cy="1777253"/>
            </a:xfrm>
            <a:prstGeom prst="rect">
              <a:avLst/>
            </a:prstGeom>
          </p:spPr>
        </p:pic>
      </p:grpSp>
      <p:sp>
        <p:nvSpPr>
          <p:cNvPr id="62" name="TextBox 61"/>
          <p:cNvSpPr txBox="1"/>
          <p:nvPr/>
        </p:nvSpPr>
        <p:spPr>
          <a:xfrm>
            <a:off x="0" y="714552"/>
            <a:ext cx="12192000" cy="523220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800" dirty="0" smtClean="0"/>
              <a:t>Proposed method produces </a:t>
            </a:r>
            <a:r>
              <a:rPr lang="en-US" sz="2800" dirty="0"/>
              <a:t>visually better change maps</a:t>
            </a:r>
          </a:p>
        </p:txBody>
      </p:sp>
      <p:sp>
        <p:nvSpPr>
          <p:cNvPr id="69" name="Rectangle 68"/>
          <p:cNvSpPr/>
          <p:nvPr/>
        </p:nvSpPr>
        <p:spPr>
          <a:xfrm flipH="1">
            <a:off x="10567483" y="5634936"/>
            <a:ext cx="187051" cy="1769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7980" y="2603719"/>
            <a:ext cx="1266579" cy="46166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Pair 1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0" y="5038063"/>
            <a:ext cx="1266579" cy="46166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Pair 2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11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38050" y="758891"/>
            <a:ext cx="11713301" cy="646876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From India, working in Japan since Oct 2016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600" b="1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Education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 smtClean="0">
                <a:ea typeface="Verdana" panose="020B0604030504040204" pitchFamily="34" charset="0"/>
              </a:rPr>
              <a:t>B. Tech. in Electrical Engineering, GBPUAT </a:t>
            </a:r>
            <a:r>
              <a:rPr lang="en-US" sz="2400" dirty="0" err="1" smtClean="0">
                <a:ea typeface="Verdana" panose="020B0604030504040204" pitchFamily="34" charset="0"/>
              </a:rPr>
              <a:t>Pantnagar</a:t>
            </a:r>
            <a:r>
              <a:rPr lang="en-US" sz="2400" dirty="0" smtClean="0">
                <a:ea typeface="Verdana" panose="020B0604030504040204" pitchFamily="34" charset="0"/>
              </a:rPr>
              <a:t>, India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 smtClean="0">
                <a:ea typeface="Verdana" panose="020B0604030504040204" pitchFamily="34" charset="0"/>
              </a:rPr>
              <a:t>M. Tech. in </a:t>
            </a:r>
            <a:r>
              <a:rPr lang="en-US" sz="2400" dirty="0" err="1" smtClean="0">
                <a:ea typeface="Verdana" panose="020B0604030504040204" pitchFamily="34" charset="0"/>
              </a:rPr>
              <a:t>Geoinformatics</a:t>
            </a:r>
            <a:r>
              <a:rPr lang="en-US" sz="2400" dirty="0" smtClean="0">
                <a:ea typeface="Verdana" panose="020B0604030504040204" pitchFamily="34" charset="0"/>
              </a:rPr>
              <a:t> Engineering, IIT Bombay, India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600" b="1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Professional Experience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 smtClean="0">
                <a:ea typeface="Verdana" panose="020B0604030504040204" pitchFamily="34" charset="0"/>
              </a:rPr>
              <a:t>Data Science Researcher in NEC (3 years)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 smtClean="0">
                <a:ea typeface="Verdana" panose="020B0604030504040204" pitchFamily="34" charset="0"/>
              </a:rPr>
              <a:t>Image Processing Lab Teaching Assistant in IIT Bombay (1 year)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600" b="1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Research Achievements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 smtClean="0">
                <a:ea typeface="Verdana" panose="020B0604030504040204" pitchFamily="34" charset="0"/>
              </a:rPr>
              <a:t>3 Patents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 smtClean="0">
                <a:ea typeface="Verdana" panose="020B0604030504040204" pitchFamily="34" charset="0"/>
              </a:rPr>
              <a:t>5 Publications in top-level remote sensing conferences- IGARSS, SPIE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 smtClean="0">
                <a:ea typeface="Verdana" panose="020B0604030504040204" pitchFamily="34" charset="0"/>
              </a:rPr>
              <a:t>Foreign collaborations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600" b="1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Hobbies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 smtClean="0">
                <a:ea typeface="Verdana" panose="020B0604030504040204" pitchFamily="34" charset="0"/>
              </a:rPr>
              <a:t>Blogging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 smtClean="0">
                <a:ea typeface="Verdana" panose="020B0604030504040204" pitchFamily="34" charset="0"/>
              </a:rPr>
              <a:t>Social Activities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US" sz="2200" dirty="0" smtClean="0">
                <a:ea typeface="Verdana" panose="020B0604030504040204" pitchFamily="34" charset="0"/>
              </a:rPr>
              <a:t>Volunteer at Hands-on-Tokyo NGO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US" sz="2200" dirty="0" smtClean="0">
                <a:ea typeface="Verdana" panose="020B0604030504040204" pitchFamily="34" charset="0"/>
              </a:rPr>
              <a:t>Speaker at Machine Learning Tokyo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2200" dirty="0"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75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0" dirty="0" smtClean="0"/>
              <a:t>Current Work: Improving Proposed Network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-87549" y="5694309"/>
            <a:ext cx="12636230" cy="6578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Research Question: 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 we improve the detection of foreground</a:t>
            </a: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</a:p>
          <a:p>
            <a:pPr marL="0" indent="0">
              <a:buNone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Feasible solution: Use additional information about foreground and background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177" lvl="1" indent="0">
              <a:buNone/>
            </a:pP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2332" r="-128"/>
          <a:stretch/>
        </p:blipFill>
        <p:spPr>
          <a:xfrm>
            <a:off x="4093456" y="1508986"/>
            <a:ext cx="4004114" cy="33481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00599" y="4920846"/>
            <a:ext cx="3840521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Legend: 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TP,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TN, </a:t>
            </a:r>
            <a:r>
              <a:rPr lang="en-US" sz="24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FP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24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02617" y="1273762"/>
            <a:ext cx="3840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Colorized Change Map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714483"/>
            <a:ext cx="12191999" cy="523220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False Negatives show that many foreground areas are undetected</a:t>
            </a:r>
          </a:p>
        </p:txBody>
      </p:sp>
    </p:spTree>
    <p:extLst>
      <p:ext uri="{BB962C8B-B14F-4D97-AF65-F5344CB8AC3E}">
        <p14:creationId xmlns:p14="http://schemas.microsoft.com/office/powerpoint/2010/main" val="335840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0510" y="115200"/>
            <a:ext cx="9097491" cy="501962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Proposed </a:t>
            </a:r>
            <a:r>
              <a:rPr lang="en-US" b="0" dirty="0" smtClean="0"/>
              <a:t>Method </a:t>
            </a:r>
            <a:r>
              <a:rPr lang="en-US" b="0" dirty="0"/>
              <a:t>: Multitask </a:t>
            </a:r>
            <a:r>
              <a:rPr lang="en-US" b="0" dirty="0" smtClean="0"/>
              <a:t>Siamese Network</a:t>
            </a:r>
            <a:endParaRPr lang="en-US" b="0" dirty="0"/>
          </a:p>
        </p:txBody>
      </p:sp>
      <p:sp>
        <p:nvSpPr>
          <p:cNvPr id="96" name="Rectangle 95"/>
          <p:cNvSpPr/>
          <p:nvPr/>
        </p:nvSpPr>
        <p:spPr>
          <a:xfrm>
            <a:off x="8024713" y="1594886"/>
            <a:ext cx="1058621" cy="823305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Cross-entropy Loss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8048116" y="3547029"/>
            <a:ext cx="1046265" cy="820638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Cross-entropy Loss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9385844" y="2601421"/>
            <a:ext cx="1130605" cy="823305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Combine Loss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0" y="701673"/>
            <a:ext cx="12192000" cy="523220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Add classification task as a support to change detection task</a:t>
            </a:r>
          </a:p>
        </p:txBody>
      </p:sp>
      <p:grpSp>
        <p:nvGrpSpPr>
          <p:cNvPr id="117" name="Group 116"/>
          <p:cNvGrpSpPr/>
          <p:nvPr/>
        </p:nvGrpSpPr>
        <p:grpSpPr>
          <a:xfrm>
            <a:off x="1594291" y="1171258"/>
            <a:ext cx="9629540" cy="5276338"/>
            <a:chOff x="46509" y="843344"/>
            <a:chExt cx="9629540" cy="5435980"/>
          </a:xfrm>
        </p:grpSpPr>
        <p:sp>
          <p:nvSpPr>
            <p:cNvPr id="119" name="Rectangle 118"/>
            <p:cNvSpPr/>
            <p:nvPr/>
          </p:nvSpPr>
          <p:spPr>
            <a:xfrm>
              <a:off x="3528612" y="1444238"/>
              <a:ext cx="2208551" cy="26415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0" name="Group 119"/>
            <p:cNvGrpSpPr/>
            <p:nvPr/>
          </p:nvGrpSpPr>
          <p:grpSpPr>
            <a:xfrm>
              <a:off x="46509" y="964666"/>
              <a:ext cx="9024039" cy="5314658"/>
              <a:chOff x="46509" y="964666"/>
              <a:chExt cx="9024039" cy="5314658"/>
            </a:xfrm>
          </p:grpSpPr>
          <p:sp>
            <p:nvSpPr>
              <p:cNvPr id="136" name="Rounded Rectangle 135"/>
              <p:cNvSpPr/>
              <p:nvPr/>
            </p:nvSpPr>
            <p:spPr bwMode="auto">
              <a:xfrm>
                <a:off x="1973797" y="4253294"/>
                <a:ext cx="7096751" cy="2016682"/>
              </a:xfrm>
              <a:prstGeom prst="roundRect">
                <a:avLst/>
              </a:prstGeom>
              <a:solidFill>
                <a:schemeClr val="accent3">
                  <a:lumMod val="25000"/>
                  <a:lumOff val="75000"/>
                </a:schemeClr>
              </a:solidFill>
              <a:ln/>
              <a:ex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en-US" b="1" dirty="0">
                  <a:latin typeface="+mj-ea"/>
                  <a:ea typeface="+mj-ea"/>
                </a:endParaRPr>
              </a:p>
            </p:txBody>
          </p:sp>
          <p:grpSp>
            <p:nvGrpSpPr>
              <p:cNvPr id="137" name="Group 136"/>
              <p:cNvGrpSpPr/>
              <p:nvPr/>
            </p:nvGrpSpPr>
            <p:grpSpPr>
              <a:xfrm>
                <a:off x="46509" y="964666"/>
                <a:ext cx="8982295" cy="5314658"/>
                <a:chOff x="-346485" y="2988637"/>
                <a:chExt cx="8982295" cy="5314658"/>
              </a:xfrm>
            </p:grpSpPr>
            <p:grpSp>
              <p:nvGrpSpPr>
                <p:cNvPr id="138" name="Group 137"/>
                <p:cNvGrpSpPr/>
                <p:nvPr/>
              </p:nvGrpSpPr>
              <p:grpSpPr>
                <a:xfrm>
                  <a:off x="-346485" y="3303769"/>
                  <a:ext cx="8982295" cy="4999526"/>
                  <a:chOff x="292851" y="3450590"/>
                  <a:chExt cx="8982295" cy="4999526"/>
                </a:xfrm>
              </p:grpSpPr>
              <p:sp>
                <p:nvSpPr>
                  <p:cNvPr id="142" name="Rectangle 141"/>
                  <p:cNvSpPr/>
                  <p:nvPr/>
                </p:nvSpPr>
                <p:spPr>
                  <a:xfrm>
                    <a:off x="308084" y="5294688"/>
                    <a:ext cx="1547845" cy="1498730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43" name="Picture 142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2851" y="5305021"/>
                    <a:ext cx="1547845" cy="1468285"/>
                  </a:xfrm>
                  <a:prstGeom prst="rect">
                    <a:avLst/>
                  </a:prstGeom>
                </p:spPr>
              </p:pic>
              <p:sp>
                <p:nvSpPr>
                  <p:cNvPr id="144" name="Rectangle 143"/>
                  <p:cNvSpPr/>
                  <p:nvPr/>
                </p:nvSpPr>
                <p:spPr>
                  <a:xfrm>
                    <a:off x="308084" y="3450590"/>
                    <a:ext cx="1547845" cy="1498730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45" name="Picture 144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5441" y="3461499"/>
                    <a:ext cx="1547845" cy="1487821"/>
                  </a:xfrm>
                  <a:prstGeom prst="rect">
                    <a:avLst/>
                  </a:prstGeom>
                </p:spPr>
              </p:pic>
              <p:sp>
                <p:nvSpPr>
                  <p:cNvPr id="146" name="Rectangle 145"/>
                  <p:cNvSpPr/>
                  <p:nvPr/>
                </p:nvSpPr>
                <p:spPr>
                  <a:xfrm>
                    <a:off x="7695638" y="6793418"/>
                    <a:ext cx="1547845" cy="1498730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47" name="Picture 146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86952" y="6744718"/>
                    <a:ext cx="1788194" cy="1705398"/>
                  </a:xfrm>
                  <a:prstGeom prst="rect">
                    <a:avLst/>
                  </a:prstGeom>
                </p:spPr>
              </p:pic>
              <p:sp>
                <p:nvSpPr>
                  <p:cNvPr id="148" name="Rectangle 147"/>
                  <p:cNvSpPr/>
                  <p:nvPr/>
                </p:nvSpPr>
                <p:spPr>
                  <a:xfrm>
                    <a:off x="2436346" y="4617720"/>
                    <a:ext cx="1233792" cy="810064"/>
                  </a:xfrm>
                  <a:prstGeom prst="rect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Patch Extraction</a:t>
                    </a:r>
                  </a:p>
                </p:txBody>
              </p:sp>
              <p:sp>
                <p:nvSpPr>
                  <p:cNvPr id="149" name="Rectangle 148"/>
                  <p:cNvSpPr/>
                  <p:nvPr/>
                </p:nvSpPr>
                <p:spPr>
                  <a:xfrm>
                    <a:off x="4046419" y="3743960"/>
                    <a:ext cx="182880" cy="754380"/>
                  </a:xfrm>
                  <a:prstGeom prst="rect">
                    <a:avLst/>
                  </a:prstGeom>
                  <a:solidFill>
                    <a:schemeClr val="accent6">
                      <a:lumMod val="50000"/>
                      <a:lumOff val="5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Conv</a:t>
                    </a:r>
                  </a:p>
                </p:txBody>
              </p:sp>
              <p:sp>
                <p:nvSpPr>
                  <p:cNvPr id="150" name="Rectangle 149"/>
                  <p:cNvSpPr/>
                  <p:nvPr/>
                </p:nvSpPr>
                <p:spPr>
                  <a:xfrm>
                    <a:off x="4351219" y="3743960"/>
                    <a:ext cx="182880" cy="754380"/>
                  </a:xfrm>
                  <a:prstGeom prst="rect">
                    <a:avLst/>
                  </a:prstGeom>
                  <a:solidFill>
                    <a:schemeClr val="accent6">
                      <a:lumMod val="50000"/>
                      <a:lumOff val="5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Conv</a:t>
                    </a:r>
                  </a:p>
                </p:txBody>
              </p:sp>
              <p:sp>
                <p:nvSpPr>
                  <p:cNvPr id="151" name="Rectangle 150"/>
                  <p:cNvSpPr/>
                  <p:nvPr/>
                </p:nvSpPr>
                <p:spPr>
                  <a:xfrm>
                    <a:off x="4671259" y="3743960"/>
                    <a:ext cx="182880" cy="75438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Pool</a:t>
                    </a:r>
                  </a:p>
                </p:txBody>
              </p:sp>
              <p:sp>
                <p:nvSpPr>
                  <p:cNvPr id="152" name="Rectangle 151"/>
                  <p:cNvSpPr/>
                  <p:nvPr/>
                </p:nvSpPr>
                <p:spPr>
                  <a:xfrm>
                    <a:off x="4976059" y="3743960"/>
                    <a:ext cx="182880" cy="754380"/>
                  </a:xfrm>
                  <a:prstGeom prst="rect">
                    <a:avLst/>
                  </a:prstGeom>
                  <a:solidFill>
                    <a:schemeClr val="accent6">
                      <a:lumMod val="50000"/>
                      <a:lumOff val="5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Conv</a:t>
                    </a:r>
                  </a:p>
                </p:txBody>
              </p:sp>
              <p:sp>
                <p:nvSpPr>
                  <p:cNvPr id="153" name="Rectangle 152"/>
                  <p:cNvSpPr/>
                  <p:nvPr/>
                </p:nvSpPr>
                <p:spPr>
                  <a:xfrm>
                    <a:off x="5280859" y="3743960"/>
                    <a:ext cx="182880" cy="754380"/>
                  </a:xfrm>
                  <a:prstGeom prst="rect">
                    <a:avLst/>
                  </a:prstGeom>
                  <a:solidFill>
                    <a:schemeClr val="accent3">
                      <a:lumMod val="50000"/>
                      <a:lumOff val="5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FC</a:t>
                    </a:r>
                  </a:p>
                </p:txBody>
              </p:sp>
              <p:sp>
                <p:nvSpPr>
                  <p:cNvPr id="154" name="Rectangle 153"/>
                  <p:cNvSpPr/>
                  <p:nvPr/>
                </p:nvSpPr>
                <p:spPr>
                  <a:xfrm>
                    <a:off x="5585659" y="3743960"/>
                    <a:ext cx="182880" cy="754380"/>
                  </a:xfrm>
                  <a:prstGeom prst="rect">
                    <a:avLst/>
                  </a:prstGeom>
                  <a:solidFill>
                    <a:schemeClr val="accent3">
                      <a:lumMod val="50000"/>
                      <a:lumOff val="5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FC</a:t>
                    </a:r>
                  </a:p>
                </p:txBody>
              </p:sp>
              <p:sp>
                <p:nvSpPr>
                  <p:cNvPr id="155" name="Rectangle 154"/>
                  <p:cNvSpPr/>
                  <p:nvPr/>
                </p:nvSpPr>
                <p:spPr>
                  <a:xfrm>
                    <a:off x="4046419" y="5400235"/>
                    <a:ext cx="182880" cy="754380"/>
                  </a:xfrm>
                  <a:prstGeom prst="rect">
                    <a:avLst/>
                  </a:prstGeom>
                  <a:solidFill>
                    <a:schemeClr val="accent6">
                      <a:lumMod val="50000"/>
                      <a:lumOff val="5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Conv</a:t>
                    </a:r>
                  </a:p>
                </p:txBody>
              </p:sp>
              <p:sp>
                <p:nvSpPr>
                  <p:cNvPr id="156" name="Rectangle 155"/>
                  <p:cNvSpPr/>
                  <p:nvPr/>
                </p:nvSpPr>
                <p:spPr>
                  <a:xfrm>
                    <a:off x="4351219" y="5400235"/>
                    <a:ext cx="182880" cy="754380"/>
                  </a:xfrm>
                  <a:prstGeom prst="rect">
                    <a:avLst/>
                  </a:prstGeom>
                  <a:solidFill>
                    <a:schemeClr val="accent6">
                      <a:lumMod val="50000"/>
                      <a:lumOff val="5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Conv</a:t>
                    </a:r>
                  </a:p>
                </p:txBody>
              </p:sp>
              <p:sp>
                <p:nvSpPr>
                  <p:cNvPr id="157" name="Rectangle 156"/>
                  <p:cNvSpPr/>
                  <p:nvPr/>
                </p:nvSpPr>
                <p:spPr>
                  <a:xfrm>
                    <a:off x="4671259" y="5400235"/>
                    <a:ext cx="182880" cy="75438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Pool</a:t>
                    </a:r>
                  </a:p>
                </p:txBody>
              </p:sp>
              <p:sp>
                <p:nvSpPr>
                  <p:cNvPr id="158" name="Rectangle 157"/>
                  <p:cNvSpPr/>
                  <p:nvPr/>
                </p:nvSpPr>
                <p:spPr>
                  <a:xfrm>
                    <a:off x="4976059" y="5400235"/>
                    <a:ext cx="182880" cy="754380"/>
                  </a:xfrm>
                  <a:prstGeom prst="rect">
                    <a:avLst/>
                  </a:prstGeom>
                  <a:solidFill>
                    <a:schemeClr val="accent6">
                      <a:lumMod val="50000"/>
                      <a:lumOff val="5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Conv</a:t>
                    </a:r>
                  </a:p>
                </p:txBody>
              </p:sp>
              <p:sp>
                <p:nvSpPr>
                  <p:cNvPr id="159" name="Rectangle 158"/>
                  <p:cNvSpPr/>
                  <p:nvPr/>
                </p:nvSpPr>
                <p:spPr>
                  <a:xfrm>
                    <a:off x="5280859" y="5400235"/>
                    <a:ext cx="182880" cy="754380"/>
                  </a:xfrm>
                  <a:prstGeom prst="rect">
                    <a:avLst/>
                  </a:prstGeom>
                  <a:solidFill>
                    <a:schemeClr val="accent3">
                      <a:lumMod val="50000"/>
                      <a:lumOff val="5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FC</a:t>
                    </a:r>
                  </a:p>
                </p:txBody>
              </p:sp>
              <p:sp>
                <p:nvSpPr>
                  <p:cNvPr id="160" name="Rectangle 159"/>
                  <p:cNvSpPr/>
                  <p:nvPr/>
                </p:nvSpPr>
                <p:spPr>
                  <a:xfrm>
                    <a:off x="5585659" y="5400235"/>
                    <a:ext cx="182880" cy="754380"/>
                  </a:xfrm>
                  <a:prstGeom prst="rect">
                    <a:avLst/>
                  </a:prstGeom>
                  <a:solidFill>
                    <a:schemeClr val="accent3">
                      <a:lumMod val="50000"/>
                      <a:lumOff val="5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FC</a:t>
                    </a:r>
                  </a:p>
                </p:txBody>
              </p:sp>
              <p:sp>
                <p:nvSpPr>
                  <p:cNvPr id="161" name="Rectangle 160"/>
                  <p:cNvSpPr/>
                  <p:nvPr/>
                </p:nvSpPr>
                <p:spPr>
                  <a:xfrm>
                    <a:off x="6725299" y="4491837"/>
                    <a:ext cx="1144138" cy="823305"/>
                  </a:xfrm>
                  <a:prstGeom prst="rect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Distance Loss</a:t>
                    </a:r>
                  </a:p>
                </p:txBody>
              </p:sp>
              <p:sp>
                <p:nvSpPr>
                  <p:cNvPr id="162" name="Rectangle 161"/>
                  <p:cNvSpPr/>
                  <p:nvPr/>
                </p:nvSpPr>
                <p:spPr>
                  <a:xfrm>
                    <a:off x="5821019" y="7305460"/>
                    <a:ext cx="1555991" cy="647145"/>
                  </a:xfrm>
                  <a:prstGeom prst="rect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Thresholding</a:t>
                    </a:r>
                    <a:endParaRPr lang="en-US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163" name="Straight Arrow Connector 162"/>
                  <p:cNvCxnSpPr>
                    <a:stCxn id="165" idx="2"/>
                    <a:endCxn id="166" idx="0"/>
                  </p:cNvCxnSpPr>
                  <p:nvPr/>
                </p:nvCxnSpPr>
                <p:spPr>
                  <a:xfrm>
                    <a:off x="4907588" y="4534744"/>
                    <a:ext cx="0" cy="802113"/>
                  </a:xfrm>
                  <a:prstGeom prst="straightConnector1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4" name="TextBox 163"/>
                  <p:cNvSpPr txBox="1"/>
                  <p:nvPr/>
                </p:nvSpPr>
                <p:spPr>
                  <a:xfrm>
                    <a:off x="3940883" y="4819017"/>
                    <a:ext cx="1951674" cy="31708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Share Weights</a:t>
                    </a:r>
                  </a:p>
                </p:txBody>
              </p:sp>
              <p:sp>
                <p:nvSpPr>
                  <p:cNvPr id="165" name="Rectangle 164"/>
                  <p:cNvSpPr/>
                  <p:nvPr/>
                </p:nvSpPr>
                <p:spPr>
                  <a:xfrm>
                    <a:off x="3924498" y="3665326"/>
                    <a:ext cx="1966179" cy="869418"/>
                  </a:xfrm>
                  <a:prstGeom prst="rect">
                    <a:avLst/>
                  </a:prstGeom>
                  <a:noFill/>
                  <a:ln w="19050">
                    <a:solidFill>
                      <a:schemeClr val="accent2">
                        <a:lumMod val="7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6" name="Rectangle 165"/>
                  <p:cNvSpPr/>
                  <p:nvPr/>
                </p:nvSpPr>
                <p:spPr>
                  <a:xfrm>
                    <a:off x="3924498" y="5336857"/>
                    <a:ext cx="1966179" cy="869316"/>
                  </a:xfrm>
                  <a:prstGeom prst="rect">
                    <a:avLst/>
                  </a:prstGeom>
                  <a:noFill/>
                  <a:ln w="19050">
                    <a:solidFill>
                      <a:schemeClr val="accent2">
                        <a:lumMod val="7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67" name="Elbow Connector 166"/>
                  <p:cNvCxnSpPr>
                    <a:stCxn id="144" idx="3"/>
                    <a:endCxn id="148" idx="1"/>
                  </p:cNvCxnSpPr>
                  <p:nvPr/>
                </p:nvCxnSpPr>
                <p:spPr>
                  <a:xfrm>
                    <a:off x="1855929" y="4199955"/>
                    <a:ext cx="580417" cy="822797"/>
                  </a:xfrm>
                  <a:prstGeom prst="bentConnector3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Elbow Connector 167"/>
                  <p:cNvCxnSpPr>
                    <a:stCxn id="143" idx="3"/>
                    <a:endCxn id="148" idx="1"/>
                  </p:cNvCxnSpPr>
                  <p:nvPr/>
                </p:nvCxnSpPr>
                <p:spPr>
                  <a:xfrm flipV="1">
                    <a:off x="1840696" y="5022752"/>
                    <a:ext cx="595650" cy="1016412"/>
                  </a:xfrm>
                  <a:prstGeom prst="bentConnector3">
                    <a:avLst>
                      <a:gd name="adj1" fmla="val 50000"/>
                    </a:avLst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Elbow Connector 168"/>
                  <p:cNvCxnSpPr>
                    <a:stCxn id="148" idx="3"/>
                    <a:endCxn id="149" idx="1"/>
                  </p:cNvCxnSpPr>
                  <p:nvPr/>
                </p:nvCxnSpPr>
                <p:spPr>
                  <a:xfrm flipV="1">
                    <a:off x="3670138" y="4121150"/>
                    <a:ext cx="376281" cy="901602"/>
                  </a:xfrm>
                  <a:prstGeom prst="bentConnector3">
                    <a:avLst>
                      <a:gd name="adj1" fmla="val 50000"/>
                    </a:avLst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Elbow Connector 169"/>
                  <p:cNvCxnSpPr>
                    <a:stCxn id="148" idx="3"/>
                    <a:endCxn id="155" idx="1"/>
                  </p:cNvCxnSpPr>
                  <p:nvPr/>
                </p:nvCxnSpPr>
                <p:spPr>
                  <a:xfrm>
                    <a:off x="3670138" y="5022752"/>
                    <a:ext cx="376281" cy="754673"/>
                  </a:xfrm>
                  <a:prstGeom prst="bentConnector3">
                    <a:avLst>
                      <a:gd name="adj1" fmla="val 50000"/>
                    </a:avLst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Elbow Connector 170"/>
                  <p:cNvCxnSpPr>
                    <a:stCxn id="154" idx="3"/>
                    <a:endCxn id="161" idx="1"/>
                  </p:cNvCxnSpPr>
                  <p:nvPr/>
                </p:nvCxnSpPr>
                <p:spPr>
                  <a:xfrm>
                    <a:off x="5768539" y="4121150"/>
                    <a:ext cx="956760" cy="782340"/>
                  </a:xfrm>
                  <a:prstGeom prst="bentConnector3">
                    <a:avLst>
                      <a:gd name="adj1" fmla="val 50000"/>
                    </a:avLst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" name="Elbow Connector 171"/>
                  <p:cNvCxnSpPr>
                    <a:stCxn id="160" idx="3"/>
                    <a:endCxn id="161" idx="1"/>
                  </p:cNvCxnSpPr>
                  <p:nvPr/>
                </p:nvCxnSpPr>
                <p:spPr>
                  <a:xfrm flipV="1">
                    <a:off x="5768539" y="4903490"/>
                    <a:ext cx="956760" cy="873935"/>
                  </a:xfrm>
                  <a:prstGeom prst="bentConnector3">
                    <a:avLst>
                      <a:gd name="adj1" fmla="val 50000"/>
                    </a:avLst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Arrow Connector 172"/>
                  <p:cNvCxnSpPr/>
                  <p:nvPr/>
                </p:nvCxnSpPr>
                <p:spPr>
                  <a:xfrm flipV="1">
                    <a:off x="5405256" y="7597417"/>
                    <a:ext cx="421493" cy="1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4" name="Rectangle 173"/>
                      <p:cNvSpPr/>
                      <p:nvPr/>
                    </p:nvSpPr>
                    <p:spPr>
                      <a:xfrm>
                        <a:off x="3311387" y="3903174"/>
                        <a:ext cx="478528" cy="380507"/>
                      </a:xfrm>
                      <a:prstGeom prst="rect">
                        <a:avLst/>
                      </a:prstGeom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15" name="Rectangle 114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311387" y="3903174"/>
                        <a:ext cx="478528" cy="369332"/>
                      </a:xfrm>
                      <a:prstGeom prst="rect">
                        <a:avLst/>
                      </a:prstGeom>
                      <a:blipFill rotWithShape="0">
                        <a:blip r:embed="rId12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5" name="Rectangle 174"/>
                      <p:cNvSpPr/>
                      <p:nvPr/>
                    </p:nvSpPr>
                    <p:spPr>
                      <a:xfrm>
                        <a:off x="3319640" y="5569214"/>
                        <a:ext cx="478528" cy="380507"/>
                      </a:xfrm>
                      <a:prstGeom prst="rect">
                        <a:avLst/>
                      </a:prstGeom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16" name="Rectangle 115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319640" y="5569214"/>
                        <a:ext cx="478528" cy="369332"/>
                      </a:xfrm>
                      <a:prstGeom prst="rect">
                        <a:avLst/>
                      </a:prstGeom>
                      <a:blipFill rotWithShape="0">
                        <a:blip r:embed="rId1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6" name="Rectangle 175"/>
                      <p:cNvSpPr/>
                      <p:nvPr/>
                    </p:nvSpPr>
                    <p:spPr>
                      <a:xfrm>
                        <a:off x="6037010" y="3740988"/>
                        <a:ext cx="477951" cy="380507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b="1" dirty="0"/>
                      </a:p>
                    </p:txBody>
                  </p:sp>
                </mc:Choice>
                <mc:Fallback xmlns="">
                  <p:sp>
                    <p:nvSpPr>
                      <p:cNvPr id="176" name="Rectangle 175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037010" y="3740988"/>
                        <a:ext cx="503599" cy="369332"/>
                      </a:xfrm>
                      <a:prstGeom prst="rect">
                        <a:avLst/>
                      </a:prstGeom>
                      <a:blipFill rotWithShape="0">
                        <a:blip r:embed="rId14"/>
                        <a:stretch>
                          <a:fillRect b="-186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7" name="Rectangle 176"/>
                      <p:cNvSpPr/>
                      <p:nvPr/>
                    </p:nvSpPr>
                    <p:spPr>
                      <a:xfrm>
                        <a:off x="6019889" y="5751257"/>
                        <a:ext cx="477951" cy="380507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b="1" dirty="0"/>
                      </a:p>
                    </p:txBody>
                  </p:sp>
                </mc:Choice>
                <mc:Fallback xmlns="">
                  <p:sp>
                    <p:nvSpPr>
                      <p:cNvPr id="101" name="Rectangle 100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019889" y="5751257"/>
                        <a:ext cx="503599" cy="369332"/>
                      </a:xfrm>
                      <a:prstGeom prst="rect">
                        <a:avLst/>
                      </a:prstGeom>
                      <a:blipFill rotWithShape="0">
                        <a:blip r:embed="rId15"/>
                        <a:stretch>
                          <a:fillRect b="-1639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39" name="Rectangle 138"/>
                <p:cNvSpPr/>
                <p:nvPr/>
              </p:nvSpPr>
              <p:spPr>
                <a:xfrm>
                  <a:off x="7051735" y="6336124"/>
                  <a:ext cx="1523937" cy="38050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Change Map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0" name="Rectangle 139"/>
                    <p:cNvSpPr/>
                    <p:nvPr/>
                  </p:nvSpPr>
                  <p:spPr>
                    <a:xfrm>
                      <a:off x="-240201" y="2988637"/>
                      <a:ext cx="1674481" cy="380507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SAR Image </a:t>
                      </a:r>
                      <a14:m>
                        <m:oMath xmlns:m="http://schemas.openxmlformats.org/officeDocument/2006/math">
                          <m:r>
                            <a:rPr lang="en-US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oMath>
                      </a14:m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3" name="Rectangle 6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240201" y="2988637"/>
                      <a:ext cx="1674481" cy="369332"/>
                    </a:xfrm>
                    <a:prstGeom prst="rect">
                      <a:avLst/>
                    </a:prstGeom>
                    <a:blipFill rotWithShape="0">
                      <a:blip r:embed="rId16"/>
                      <a:stretch>
                        <a:fillRect l="-2909" t="-9836" b="-2459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1" name="Rectangle 140"/>
                    <p:cNvSpPr/>
                    <p:nvPr/>
                  </p:nvSpPr>
                  <p:spPr>
                    <a:xfrm>
                      <a:off x="-252949" y="4819631"/>
                      <a:ext cx="1666447" cy="380507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SAR Image </a:t>
                      </a:r>
                      <a14:m>
                        <m:oMath xmlns:m="http://schemas.openxmlformats.org/officeDocument/2006/math">
                          <m:r>
                            <a:rPr lang="en-US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oMath>
                      </a14:m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64" name="Rectangle 6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252949" y="4819631"/>
                      <a:ext cx="1666447" cy="369332"/>
                    </a:xfrm>
                    <a:prstGeom prst="rect">
                      <a:avLst/>
                    </a:prstGeom>
                    <a:blipFill rotWithShape="0">
                      <a:blip r:embed="rId17"/>
                      <a:stretch>
                        <a:fillRect l="-2920" t="-8197" b="-2459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121" name="Rectangle 120"/>
            <p:cNvSpPr/>
            <p:nvPr/>
          </p:nvSpPr>
          <p:spPr>
            <a:xfrm>
              <a:off x="2603684" y="1037709"/>
              <a:ext cx="2262317" cy="3805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Siamese Network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2207256" y="5140122"/>
              <a:ext cx="1154433" cy="86095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Trained Multitask Siamese</a:t>
              </a: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3800077" y="5125135"/>
              <a:ext cx="1470473" cy="65158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Distance Calculation</a:t>
              </a:r>
            </a:p>
          </p:txBody>
        </p:sp>
        <p:cxnSp>
          <p:nvCxnSpPr>
            <p:cNvPr id="127" name="Straight Arrow Connector 126"/>
            <p:cNvCxnSpPr/>
            <p:nvPr/>
          </p:nvCxnSpPr>
          <p:spPr>
            <a:xfrm flipV="1">
              <a:off x="3351324" y="5410022"/>
              <a:ext cx="421493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stCxn id="162" idx="3"/>
            </p:cNvCxnSpPr>
            <p:nvPr/>
          </p:nvCxnSpPr>
          <p:spPr>
            <a:xfrm>
              <a:off x="7130668" y="5458241"/>
              <a:ext cx="31862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48" idx="2"/>
              <a:endCxn id="122" idx="0"/>
            </p:cNvCxnSpPr>
            <p:nvPr/>
          </p:nvCxnSpPr>
          <p:spPr bwMode="auto">
            <a:xfrm flipH="1">
              <a:off x="2784473" y="3256991"/>
              <a:ext cx="22427" cy="18831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Elbow Connector 129"/>
            <p:cNvCxnSpPr>
              <a:stCxn id="107" idx="0"/>
              <a:endCxn id="119" idx="0"/>
            </p:cNvCxnSpPr>
            <p:nvPr/>
          </p:nvCxnSpPr>
          <p:spPr bwMode="auto">
            <a:xfrm rot="16200000" flipV="1">
              <a:off x="6081857" y="-4730"/>
              <a:ext cx="872539" cy="3770476"/>
            </a:xfrm>
            <a:prstGeom prst="bentConnector3">
              <a:avLst>
                <a:gd name="adj1" fmla="val 126992"/>
              </a:avLst>
            </a:prstGeom>
            <a:ln w="28575">
              <a:solidFill>
                <a:schemeClr val="tx1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1" name="TextBox 130"/>
            <p:cNvSpPr txBox="1"/>
            <p:nvPr/>
          </p:nvSpPr>
          <p:spPr>
            <a:xfrm>
              <a:off x="7685129" y="843344"/>
              <a:ext cx="1990920" cy="380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</a:rPr>
                <a:t>TRAINING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7742562" y="3875954"/>
              <a:ext cx="1432802" cy="380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3">
                      <a:lumMod val="75000"/>
                      <a:lumOff val="25000"/>
                    </a:schemeClr>
                  </a:solidFill>
                </a:rPr>
                <a:t>TESTING</a:t>
              </a:r>
            </a:p>
          </p:txBody>
        </p:sp>
        <p:cxnSp>
          <p:nvCxnSpPr>
            <p:cNvPr id="133" name="Straight Arrow Connector 132"/>
            <p:cNvCxnSpPr>
              <a:stCxn id="119" idx="2"/>
            </p:cNvCxnSpPr>
            <p:nvPr/>
          </p:nvCxnSpPr>
          <p:spPr bwMode="auto">
            <a:xfrm flipH="1">
              <a:off x="3023398" y="4085778"/>
              <a:ext cx="1609490" cy="996302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accent6">
                  <a:lumMod val="75000"/>
                  <a:lumOff val="25000"/>
                </a:schemeClr>
              </a:solidFill>
              <a:prstDash val="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</p:grpSp>
      <p:cxnSp>
        <p:nvCxnSpPr>
          <p:cNvPr id="11" name="Straight Arrow Connector 10"/>
          <p:cNvCxnSpPr/>
          <p:nvPr/>
        </p:nvCxnSpPr>
        <p:spPr bwMode="auto">
          <a:xfrm>
            <a:off x="7490378" y="2245761"/>
            <a:ext cx="534334" cy="0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178" name="Straight Arrow Connector 177"/>
          <p:cNvCxnSpPr/>
          <p:nvPr/>
        </p:nvCxnSpPr>
        <p:spPr bwMode="auto">
          <a:xfrm>
            <a:off x="7547128" y="3859231"/>
            <a:ext cx="534334" cy="0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179" name="Straight Arrow Connector 178"/>
          <p:cNvCxnSpPr/>
          <p:nvPr/>
        </p:nvCxnSpPr>
        <p:spPr bwMode="auto">
          <a:xfrm flipV="1">
            <a:off x="9083334" y="3444894"/>
            <a:ext cx="440649" cy="375628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180" name="Straight Arrow Connector 179"/>
          <p:cNvCxnSpPr/>
          <p:nvPr/>
        </p:nvCxnSpPr>
        <p:spPr bwMode="auto">
          <a:xfrm>
            <a:off x="9078208" y="2047425"/>
            <a:ext cx="445775" cy="538043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181" name="Straight Arrow Connector 180"/>
          <p:cNvCxnSpPr>
            <a:stCxn id="161" idx="3"/>
            <a:endCxn id="107" idx="1"/>
          </p:cNvCxnSpPr>
          <p:nvPr/>
        </p:nvCxnSpPr>
        <p:spPr bwMode="auto">
          <a:xfrm>
            <a:off x="9170877" y="3005127"/>
            <a:ext cx="214966" cy="7947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8817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Collaboration Activities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714552"/>
            <a:ext cx="12192000" cy="523220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800" dirty="0" smtClean="0"/>
              <a:t>Actively initiated several foreign and domestic collaborations</a:t>
            </a:r>
            <a:endParaRPr lang="en-US" sz="28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876935"/>
              </p:ext>
            </p:extLst>
          </p:nvPr>
        </p:nvGraphicFramePr>
        <p:xfrm>
          <a:off x="87549" y="1237772"/>
          <a:ext cx="11945566" cy="56412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737370"/>
                <a:gridCol w="7208196"/>
              </a:tblGrid>
              <a:tr h="6883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Institute</a:t>
                      </a:r>
                      <a:endParaRPr lang="en-U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Outcome</a:t>
                      </a:r>
                      <a:endParaRPr lang="en-U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</a:tr>
              <a:tr h="96259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European</a:t>
                      </a:r>
                      <a:r>
                        <a:rPr lang="en-US" sz="2400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Remote Sensing  Firm</a:t>
                      </a:r>
                      <a:endParaRPr lang="en-U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Exhaustive </a:t>
                      </a:r>
                      <a:r>
                        <a:rPr lang="en-US" sz="2400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feedback from an expert and knowledge of remote sensing business model</a:t>
                      </a:r>
                      <a:endParaRPr lang="en-U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</a:tr>
              <a:tr h="698481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INRIA</a:t>
                      </a:r>
                      <a:r>
                        <a:rPr lang="en-US" sz="2400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France</a:t>
                      </a:r>
                      <a:endParaRPr lang="en-U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Built strong connection with foreign academia on ship classification project  </a:t>
                      </a:r>
                      <a:endParaRPr lang="en-U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</a:tr>
              <a:tr h="698481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University of Trento Italy</a:t>
                      </a:r>
                      <a:endParaRPr lang="en-U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Built strong connection with foreign academia on change detection project </a:t>
                      </a:r>
                      <a:endParaRPr lang="en-US" sz="2400" dirty="0" smtClean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</a:tr>
              <a:tr h="698481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NEC Labs Europe</a:t>
                      </a:r>
                      <a:endParaRPr lang="en-U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Initiated cross-lab collaboration opportunity</a:t>
                      </a:r>
                      <a:endParaRPr lang="en-U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</a:tr>
              <a:tr h="698481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AIST Japan</a:t>
                      </a:r>
                      <a:endParaRPr lang="en-U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Special</a:t>
                      </a:r>
                      <a:r>
                        <a:rPr lang="en-US" sz="2400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lecture series by renowned professor and created data selling opportunity</a:t>
                      </a:r>
                      <a:endParaRPr lang="en-U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</a:tr>
              <a:tr h="698481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Kyushu University</a:t>
                      </a:r>
                      <a:endParaRPr lang="en-U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Feedback</a:t>
                      </a:r>
                      <a:r>
                        <a:rPr lang="en-US" sz="2400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on the current change detection project and obtained useful references</a:t>
                      </a:r>
                      <a:endParaRPr lang="en-U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620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 I will present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477951490"/>
              </p:ext>
            </p:extLst>
          </p:nvPr>
        </p:nvGraphicFramePr>
        <p:xfrm>
          <a:off x="239713" y="836612"/>
          <a:ext cx="11712576" cy="60887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71606"/>
                <a:gridCol w="1640970"/>
              </a:tblGrid>
              <a:tr h="1882291">
                <a:tc>
                  <a:txBody>
                    <a:bodyPr/>
                    <a:lstStyle/>
                    <a:p>
                      <a:pPr>
                        <a:buFont typeface="Wingdings" panose="05000000000000000000" pitchFamily="2" charset="2"/>
                        <a:buChar char="§"/>
                      </a:pPr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Ship classification for maritime</a:t>
                      </a:r>
                    </a:p>
                    <a:p>
                      <a:pPr>
                        <a:buFont typeface="Wingdings" panose="05000000000000000000" pitchFamily="2" charset="2"/>
                        <a:buNone/>
                      </a:pPr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surveillance</a:t>
                      </a:r>
                    </a:p>
                    <a:p>
                      <a:pPr>
                        <a:buFont typeface="Wingdings" panose="05000000000000000000" pitchFamily="2" charset="2"/>
                        <a:buChar char="§"/>
                      </a:pPr>
                      <a:endParaRPr lang="en-US" sz="2000" dirty="0" smtClean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1585087">
                <a:tc>
                  <a:txBody>
                    <a:bodyPr/>
                    <a:lstStyle/>
                    <a:p>
                      <a:pPr marL="285750" marR="0" lvl="0" indent="-2857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Land-cover segmentation in </a:t>
                      </a:r>
                    </a:p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large-size images</a:t>
                      </a:r>
                    </a:p>
                    <a:p>
                      <a:endParaRPr lang="en-US" sz="20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585087">
                <a:tc>
                  <a:txBody>
                    <a:bodyPr/>
                    <a:lstStyle/>
                    <a:p>
                      <a:pPr marL="285750" marR="0" lvl="0" indent="-2857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Change detection in multi-time </a:t>
                      </a:r>
                    </a:p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images</a:t>
                      </a:r>
                      <a:r>
                        <a:rPr lang="en-US" sz="2800" baseline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and current work</a:t>
                      </a:r>
                      <a:endParaRPr lang="en-US" sz="2800" dirty="0" smtClean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  <a:p>
                      <a:endParaRPr lang="en-US" sz="20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01776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Collaboration</a:t>
                      </a:r>
                      <a:r>
                        <a:rPr lang="en-US" sz="2800" baseline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and business initiatives</a:t>
                      </a:r>
                      <a:endParaRPr lang="en-US" sz="28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01776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2800" dirty="0" smtClean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Case study on brain</a:t>
                      </a:r>
                      <a:r>
                        <a:rPr lang="en-US" sz="2800" baseline="0" dirty="0" smtClean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tumor segmentation with MRI</a:t>
                      </a:r>
                      <a:endParaRPr lang="en-US" sz="28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7171037" y="843544"/>
            <a:ext cx="4818494" cy="1443000"/>
            <a:chOff x="3723722" y="1242092"/>
            <a:chExt cx="6851893" cy="2100178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127" t="1582" r="7858" b="72175"/>
            <a:stretch/>
          </p:blipFill>
          <p:spPr>
            <a:xfrm>
              <a:off x="3723722" y="1707017"/>
              <a:ext cx="1873333" cy="16267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160" t="34589" r="7200" b="39574"/>
            <a:stretch/>
          </p:blipFill>
          <p:spPr>
            <a:xfrm>
              <a:off x="6140308" y="1707017"/>
              <a:ext cx="1774121" cy="16352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96" t="67419" r="8555" b="7190"/>
            <a:stretch/>
          </p:blipFill>
          <p:spPr>
            <a:xfrm>
              <a:off x="8373284" y="1707822"/>
              <a:ext cx="1864607" cy="16259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9" name="TextBox 18"/>
            <p:cNvSpPr txBox="1"/>
            <p:nvPr/>
          </p:nvSpPr>
          <p:spPr>
            <a:xfrm>
              <a:off x="3871036" y="1245352"/>
              <a:ext cx="17637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Container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142761" y="1242092"/>
              <a:ext cx="30352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Bulk-carrier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767384" y="1263687"/>
              <a:ext cx="16492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Tanker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60389" y="2932374"/>
              <a:ext cx="11390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© ESA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949454" y="2971473"/>
              <a:ext cx="11390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© ESA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36548" y="2991326"/>
              <a:ext cx="11390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© ESA</a:t>
              </a:r>
            </a:p>
          </p:txBody>
        </p:sp>
      </p:grpSp>
      <p:pic>
        <p:nvPicPr>
          <p:cNvPr id="25" name="Picture 3"/>
          <p:cNvPicPr>
            <a:picLocks noChangeAspect="1"/>
          </p:cNvPicPr>
          <p:nvPr/>
        </p:nvPicPr>
        <p:blipFill rotWithShape="1">
          <a:blip r:embed="rId4"/>
          <a:srcRect l="9567" t="7419" r="2262" b="8134"/>
          <a:stretch/>
        </p:blipFill>
        <p:spPr>
          <a:xfrm>
            <a:off x="8844725" y="2808679"/>
            <a:ext cx="1395794" cy="1385541"/>
          </a:xfrm>
          <a:prstGeom prst="rect">
            <a:avLst/>
          </a:prstGeom>
        </p:spPr>
      </p:pic>
      <p:pic>
        <p:nvPicPr>
          <p:cNvPr id="26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" t="8163" r="53079" b="8140"/>
          <a:stretch/>
        </p:blipFill>
        <p:spPr>
          <a:xfrm>
            <a:off x="7143992" y="2824944"/>
            <a:ext cx="1410918" cy="1362974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7057669" y="4261406"/>
            <a:ext cx="5263374" cy="1757583"/>
            <a:chOff x="3669341" y="4287032"/>
            <a:chExt cx="7041075" cy="2382869"/>
          </a:xfrm>
        </p:grpSpPr>
        <p:pic>
          <p:nvPicPr>
            <p:cNvPr id="28" name="Content Placeholder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8276112" y="4694121"/>
              <a:ext cx="2028682" cy="1975780"/>
            </a:xfrm>
            <a:prstGeom prst="rect">
              <a:avLst/>
            </a:prstGeom>
          </p:spPr>
        </p:pic>
        <p:pic>
          <p:nvPicPr>
            <p:cNvPr id="29" name="Content Placeholder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5991351" y="4700510"/>
              <a:ext cx="2075167" cy="1969391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9341" y="4678969"/>
              <a:ext cx="2083867" cy="1970382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3696628" y="4330875"/>
              <a:ext cx="2745055" cy="41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Before Image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246508" y="4335934"/>
              <a:ext cx="2748835" cy="41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After Image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361451" y="4287032"/>
              <a:ext cx="2348965" cy="41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Change Map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614141" y="6243939"/>
              <a:ext cx="11390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© ESA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122485" y="6301766"/>
              <a:ext cx="11390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© ESA</a:t>
              </a: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7433806" y="2539636"/>
            <a:ext cx="1240324" cy="31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Image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018816" y="2542792"/>
            <a:ext cx="1240324" cy="31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Prediction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47" name="Group 7"/>
          <p:cNvGrpSpPr/>
          <p:nvPr/>
        </p:nvGrpSpPr>
        <p:grpSpPr>
          <a:xfrm rot="5400000">
            <a:off x="10514453" y="2539626"/>
            <a:ext cx="1629473" cy="1825829"/>
            <a:chOff x="2516698" y="2339073"/>
            <a:chExt cx="3086690" cy="3458643"/>
          </a:xfrm>
        </p:grpSpPr>
        <p:pic>
          <p:nvPicPr>
            <p:cNvPr id="48" name="Picture 8"/>
            <p:cNvPicPr>
              <a:picLocks noChangeAspect="1"/>
            </p:cNvPicPr>
            <p:nvPr/>
          </p:nvPicPr>
          <p:blipFill rotWithShape="1">
            <a:blip r:embed="rId9"/>
            <a:srcRect l="86126"/>
            <a:stretch/>
          </p:blipFill>
          <p:spPr>
            <a:xfrm rot="16200000">
              <a:off x="3589515" y="3788453"/>
              <a:ext cx="936446" cy="3082079"/>
            </a:xfrm>
            <a:prstGeom prst="rect">
              <a:avLst/>
            </a:prstGeom>
          </p:spPr>
        </p:pic>
        <p:sp>
          <p:nvSpPr>
            <p:cNvPr id="49" name="TextBox 9"/>
            <p:cNvSpPr txBox="1"/>
            <p:nvPr/>
          </p:nvSpPr>
          <p:spPr>
            <a:xfrm rot="16200000">
              <a:off x="1996813" y="3764520"/>
              <a:ext cx="1554482" cy="495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Water</a:t>
              </a:r>
            </a:p>
          </p:txBody>
        </p:sp>
        <p:sp>
          <p:nvSpPr>
            <p:cNvPr id="50" name="TextBox 10"/>
            <p:cNvSpPr txBox="1"/>
            <p:nvPr/>
          </p:nvSpPr>
          <p:spPr>
            <a:xfrm rot="16200000">
              <a:off x="2444198" y="3593087"/>
              <a:ext cx="1969637" cy="495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Barefield</a:t>
              </a:r>
              <a:endPara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1" name="TextBox 11"/>
            <p:cNvSpPr txBox="1"/>
            <p:nvPr/>
          </p:nvSpPr>
          <p:spPr>
            <a:xfrm rot="16200000">
              <a:off x="3034381" y="3453169"/>
              <a:ext cx="2256610" cy="495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Settlement</a:t>
              </a:r>
            </a:p>
          </p:txBody>
        </p:sp>
        <p:sp>
          <p:nvSpPr>
            <p:cNvPr id="52" name="TextBox 12"/>
            <p:cNvSpPr txBox="1"/>
            <p:nvPr/>
          </p:nvSpPr>
          <p:spPr>
            <a:xfrm rot="16200000">
              <a:off x="3995256" y="3708524"/>
              <a:ext cx="1554482" cy="495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Forest</a:t>
              </a:r>
            </a:p>
          </p:txBody>
        </p:sp>
        <p:sp>
          <p:nvSpPr>
            <p:cNvPr id="53" name="TextBox 13"/>
            <p:cNvSpPr txBox="1"/>
            <p:nvPr/>
          </p:nvSpPr>
          <p:spPr>
            <a:xfrm rot="16200000">
              <a:off x="4102994" y="3343903"/>
              <a:ext cx="2505223" cy="495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Background</a:t>
              </a:r>
            </a:p>
          </p:txBody>
        </p:sp>
        <p:cxnSp>
          <p:nvCxnSpPr>
            <p:cNvPr id="54" name="Straight Arrow Connector 14"/>
            <p:cNvCxnSpPr/>
            <p:nvPr/>
          </p:nvCxnSpPr>
          <p:spPr bwMode="auto">
            <a:xfrm rot="16200000">
              <a:off x="2422894" y="5023533"/>
              <a:ext cx="467978" cy="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</p:grpSp>
      <p:cxnSp>
        <p:nvCxnSpPr>
          <p:cNvPr id="60" name="Straight Arrow Connector 14"/>
          <p:cNvCxnSpPr/>
          <p:nvPr/>
        </p:nvCxnSpPr>
        <p:spPr bwMode="auto">
          <a:xfrm>
            <a:off x="10701446" y="3126854"/>
            <a:ext cx="247047" cy="0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61" name="Straight Arrow Connector 14"/>
          <p:cNvCxnSpPr/>
          <p:nvPr/>
        </p:nvCxnSpPr>
        <p:spPr bwMode="auto">
          <a:xfrm>
            <a:off x="10701446" y="3512718"/>
            <a:ext cx="247047" cy="0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62" name="Straight Arrow Connector 14"/>
          <p:cNvCxnSpPr/>
          <p:nvPr/>
        </p:nvCxnSpPr>
        <p:spPr bwMode="auto">
          <a:xfrm>
            <a:off x="10701446" y="3840215"/>
            <a:ext cx="247047" cy="0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63" name="Straight Arrow Connector 14"/>
          <p:cNvCxnSpPr/>
          <p:nvPr/>
        </p:nvCxnSpPr>
        <p:spPr bwMode="auto">
          <a:xfrm>
            <a:off x="10701446" y="4163721"/>
            <a:ext cx="247047" cy="0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7375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bs.twimg.com/media/DyketfVX0AE-DCy.jpg:lar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1" t="14408" r="2143" b="50408"/>
          <a:stretch/>
        </p:blipFill>
        <p:spPr bwMode="auto">
          <a:xfrm>
            <a:off x="123753" y="2479113"/>
            <a:ext cx="5732298" cy="3393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" y="724146"/>
            <a:ext cx="12191999" cy="523220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50,000+ new brain tumor cases are reported in India each year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7693" y="1887472"/>
            <a:ext cx="4863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784B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2018 Global Cancer Incidence</a:t>
            </a:r>
            <a:endParaRPr lang="en-US" sz="2400" dirty="0">
              <a:solidFill>
                <a:srgbClr val="2784BD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74768" y="1896667"/>
            <a:ext cx="2168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784B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Treatments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0"/>
          </p:nvPr>
        </p:nvSpPr>
        <p:spPr>
          <a:xfrm>
            <a:off x="1" y="1283589"/>
            <a:ext cx="12186180" cy="470788"/>
          </a:xfrm>
          <a:ln>
            <a:solidFill>
              <a:srgbClr val="C00000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20% are children, tumor kills more children than any other disease</a:t>
            </a:r>
            <a:endParaRPr lang="en-US" alt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49229" y="5491263"/>
            <a:ext cx="128330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/>
              <a:t>©GLOBOCON</a:t>
            </a:r>
            <a:endParaRPr lang="en-US" dirty="0"/>
          </a:p>
        </p:txBody>
      </p:sp>
      <p:pic>
        <p:nvPicPr>
          <p:cNvPr id="1030" name="Picture 6" descr="https://d2aq6dqxahe4ka.cloudfront.net/assets/froala_images/3f11997c383c873fb2d8241a513c2f7c70e2525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439" y="2503500"/>
            <a:ext cx="2722606" cy="176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d2aq6dqxahe4ka.cloudfront.net/assets/froala_images/c0aa911695751c1f11f5b8899746509763b839b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5043" y="2471473"/>
            <a:ext cx="3000296" cy="183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d2aq6dqxahe4ka.cloudfront.net/assets/froala_images/86d033aad3f09a99bf07fb4562e3c5feee586a8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514" y="4492882"/>
            <a:ext cx="2753409" cy="151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955439" y="2479113"/>
            <a:ext cx="132249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URGERY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855043" y="2479433"/>
            <a:ext cx="132249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RADIATION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955439" y="4506814"/>
            <a:ext cx="132249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CHEMO</a:t>
            </a:r>
            <a:endParaRPr lang="en-US" dirty="0"/>
          </a:p>
        </p:txBody>
      </p:sp>
      <p:sp>
        <p:nvSpPr>
          <p:cNvPr id="21" name="TextBox 19"/>
          <p:cNvSpPr txBox="1"/>
          <p:nvPr/>
        </p:nvSpPr>
        <p:spPr>
          <a:xfrm>
            <a:off x="72221" y="6285507"/>
            <a:ext cx="12041740" cy="523220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 smtClean="0"/>
              <a:t>90</a:t>
            </a:r>
            <a:r>
              <a:rPr lang="en-US" dirty="0"/>
              <a:t>% cases </a:t>
            </a:r>
            <a:r>
              <a:rPr lang="en-US" dirty="0" smtClean="0"/>
              <a:t>could been </a:t>
            </a:r>
            <a:r>
              <a:rPr lang="en-US" dirty="0"/>
              <a:t>cured if detected early and </a:t>
            </a:r>
            <a:r>
              <a:rPr lang="en-US" dirty="0" smtClean="0"/>
              <a:t>correctly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905810" y="4675890"/>
            <a:ext cx="3632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Only 51% success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Very painful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Highly expensive</a:t>
            </a: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62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Brain tumor and its types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222364035"/>
              </p:ext>
            </p:extLst>
          </p:nvPr>
        </p:nvGraphicFramePr>
        <p:xfrm>
          <a:off x="55725" y="772611"/>
          <a:ext cx="6829897" cy="5184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/>
          <p:nvPr/>
        </p:nvPicPr>
        <p:blipFill rotWithShape="1">
          <a:blip r:embed="rId7"/>
          <a:srcRect l="6680" t="3201" r="64959" b="67002"/>
          <a:stretch/>
        </p:blipFill>
        <p:spPr>
          <a:xfrm>
            <a:off x="9003227" y="1246988"/>
            <a:ext cx="1890203" cy="158082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 rotWithShape="1">
          <a:blip r:embed="rId7"/>
          <a:srcRect l="35839" t="3062" r="37235" b="65388"/>
          <a:stretch/>
        </p:blipFill>
        <p:spPr>
          <a:xfrm>
            <a:off x="9003226" y="4541214"/>
            <a:ext cx="1890203" cy="1685019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 rotWithShape="1">
          <a:blip r:embed="rId7"/>
          <a:srcRect l="62806" t="2629" r="6318" b="66172"/>
          <a:stretch/>
        </p:blipFill>
        <p:spPr>
          <a:xfrm>
            <a:off x="9003226" y="2908253"/>
            <a:ext cx="1890203" cy="15525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79169" y="4594322"/>
            <a:ext cx="30952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ea typeface="Verdana" panose="020B0604030504040204" pitchFamily="34" charset="0"/>
                <a:cs typeface="Arial" panose="020B0604020202020204" pitchFamily="34" charset="0"/>
              </a:rPr>
              <a:t>Originate</a:t>
            </a: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ea typeface="Verdana" panose="020B0604030504040204" pitchFamily="34" charset="0"/>
                <a:cs typeface="Arial" panose="020B0604020202020204" pitchFamily="34" charset="0"/>
              </a:rPr>
              <a:t>somewhere else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ea typeface="Verdana" panose="020B0604030504040204" pitchFamily="34" charset="0"/>
                <a:cs typeface="Arial" panose="020B0604020202020204" pitchFamily="34" charset="0"/>
              </a:rPr>
              <a:t>Lung (50%)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ea typeface="Verdana" panose="020B0604030504040204" pitchFamily="34" charset="0"/>
                <a:cs typeface="Arial" panose="020B0604020202020204" pitchFamily="34" charset="0"/>
              </a:rPr>
              <a:t>Breast (15%)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ea typeface="Verdana" panose="020B0604030504040204" pitchFamily="34" charset="0"/>
                <a:cs typeface="Arial" panose="020B0604020202020204" pitchFamily="34" charset="0"/>
              </a:rPr>
              <a:t>Melanoma (10%)</a:t>
            </a:r>
          </a:p>
        </p:txBody>
      </p:sp>
      <p:pic>
        <p:nvPicPr>
          <p:cNvPr id="9" name="Picture 8"/>
          <p:cNvPicPr/>
          <p:nvPr/>
        </p:nvPicPr>
        <p:blipFill rotWithShape="1">
          <a:blip r:embed="rId7"/>
          <a:srcRect l="50794" t="20391" r="43757" b="72736"/>
          <a:stretch/>
        </p:blipFill>
        <p:spPr>
          <a:xfrm>
            <a:off x="11058508" y="4868678"/>
            <a:ext cx="977630" cy="99010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0" name="Picture 9"/>
          <p:cNvPicPr/>
          <p:nvPr/>
        </p:nvPicPr>
        <p:blipFill rotWithShape="1">
          <a:blip r:embed="rId7"/>
          <a:srcRect l="76240" t="13118" r="18410" b="82113"/>
          <a:stretch/>
        </p:blipFill>
        <p:spPr>
          <a:xfrm>
            <a:off x="11063372" y="3194595"/>
            <a:ext cx="982494" cy="95331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1" name="Picture 10"/>
          <p:cNvPicPr/>
          <p:nvPr/>
        </p:nvPicPr>
        <p:blipFill rotWithShape="1">
          <a:blip r:embed="rId7"/>
          <a:srcRect l="21031" t="12885" r="72643" b="81629"/>
          <a:stretch/>
        </p:blipFill>
        <p:spPr>
          <a:xfrm>
            <a:off x="11073100" y="1509378"/>
            <a:ext cx="963038" cy="94358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2143628" y="2338691"/>
            <a:ext cx="2654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ea typeface="Verdana" panose="020B0604030504040204" pitchFamily="34" charset="0"/>
                <a:cs typeface="Arial" panose="020B0604020202020204" pitchFamily="34" charset="0"/>
              </a:rPr>
              <a:t>Originate 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ea typeface="Verdana" panose="020B0604030504040204" pitchFamily="34" charset="0"/>
                <a:cs typeface="Arial" panose="020B0604020202020204" pitchFamily="34" charset="0"/>
              </a:rPr>
              <a:t>in brain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88711" y="1405056"/>
            <a:ext cx="2058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B05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Non-cancerous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B05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Easy to detect</a:t>
            </a:r>
            <a:endParaRPr lang="en-US" sz="2000" b="1" dirty="0">
              <a:solidFill>
                <a:srgbClr val="00B050"/>
              </a:solidFill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42563" y="2688147"/>
            <a:ext cx="2150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B05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Non-cancerous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B05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Easy to detect</a:t>
            </a:r>
            <a:endParaRPr lang="en-US" sz="2000" b="1" dirty="0">
              <a:solidFill>
                <a:srgbClr val="00B050"/>
              </a:solidFill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12850" y="4611465"/>
            <a:ext cx="2663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FF00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Cancerous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FF00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Difficult to detect</a:t>
            </a:r>
            <a:endParaRPr lang="en-US" sz="2000" b="1" dirty="0">
              <a:solidFill>
                <a:srgbClr val="FF0000"/>
              </a:solidFill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ular Callout 15"/>
          <p:cNvSpPr/>
          <p:nvPr/>
        </p:nvSpPr>
        <p:spPr>
          <a:xfrm>
            <a:off x="5580735" y="5534602"/>
            <a:ext cx="2609774" cy="662174"/>
          </a:xfrm>
          <a:prstGeom prst="wedgeRectCallout">
            <a:avLst>
              <a:gd name="adj1" fmla="val 124163"/>
              <a:gd name="adj2" fmla="val -21484"/>
            </a:avLst>
          </a:prstGeom>
          <a:solidFill>
            <a:schemeClr val="accent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Diffused structure and poor contrast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9"/>
          <p:cNvSpPr txBox="1"/>
          <p:nvPr/>
        </p:nvSpPr>
        <p:spPr>
          <a:xfrm>
            <a:off x="72221" y="6285507"/>
            <a:ext cx="12041740" cy="523220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 smtClean="0"/>
              <a:t>Accurate glioma segmentation is needed to detect brain cancer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-2909" y="694132"/>
            <a:ext cx="12191999" cy="523220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Brain tumor is a </a:t>
            </a:r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lump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created by abnormal growth of cells in brain</a:t>
            </a:r>
          </a:p>
        </p:txBody>
      </p:sp>
    </p:spTree>
    <p:extLst>
      <p:ext uri="{BB962C8B-B14F-4D97-AF65-F5344CB8AC3E}">
        <p14:creationId xmlns:p14="http://schemas.microsoft.com/office/powerpoint/2010/main" val="304643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 of MRI images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2909" y="694132"/>
            <a:ext cx="12191999" cy="523220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Provides unique information about different glioma segments</a:t>
            </a:r>
          </a:p>
        </p:txBody>
      </p:sp>
      <p:pic>
        <p:nvPicPr>
          <p:cNvPr id="5" name="Picture 4"/>
          <p:cNvPicPr/>
          <p:nvPr/>
        </p:nvPicPr>
        <p:blipFill rotWithShape="1">
          <a:blip r:embed="rId3"/>
          <a:srcRect l="34179" r="17510" b="21595"/>
          <a:stretch/>
        </p:blipFill>
        <p:spPr>
          <a:xfrm>
            <a:off x="64358" y="2655454"/>
            <a:ext cx="2601230" cy="354456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sz="quarter" idx="10"/>
          </p:nvPr>
        </p:nvSpPr>
        <p:spPr>
          <a:xfrm>
            <a:off x="1" y="1273861"/>
            <a:ext cx="12186180" cy="470788"/>
          </a:xfrm>
          <a:ln>
            <a:solidFill>
              <a:srgbClr val="C00000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MRI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has high-resolution imaging quality and many modalities</a:t>
            </a:r>
          </a:p>
          <a:p>
            <a:pPr marL="0" indent="0" algn="ctr"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Picture 9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19" t="4900" r="12159" b="24061"/>
          <a:stretch/>
        </p:blipFill>
        <p:spPr>
          <a:xfrm>
            <a:off x="3400154" y="2655455"/>
            <a:ext cx="2921726" cy="3544560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8" t="4900" r="72967" b="59983"/>
          <a:stretch/>
        </p:blipFill>
        <p:spPr>
          <a:xfrm>
            <a:off x="6384062" y="4503196"/>
            <a:ext cx="1973857" cy="1848000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8" t="40363" r="72932" b="24153"/>
          <a:stretch/>
        </p:blipFill>
        <p:spPr>
          <a:xfrm>
            <a:off x="6384062" y="2131307"/>
            <a:ext cx="1924484" cy="201388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92270" y="1791885"/>
            <a:ext cx="23454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2784B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Glioma Segments</a:t>
            </a:r>
            <a:endParaRPr lang="en-US" sz="2400" dirty="0">
              <a:solidFill>
                <a:srgbClr val="2784BD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00154" y="1800112"/>
            <a:ext cx="29062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2784B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MRI showing glioma segments</a:t>
            </a:r>
            <a:endParaRPr lang="en-US" sz="2400" dirty="0">
              <a:solidFill>
                <a:srgbClr val="2784BD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42394" y="1754721"/>
            <a:ext cx="1238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FLAIR</a:t>
            </a:r>
            <a:endParaRPr lang="en-US" sz="24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708802" y="1738386"/>
            <a:ext cx="1238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T2</a:t>
            </a:r>
            <a:endParaRPr lang="en-US" sz="24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088687" y="1766348"/>
            <a:ext cx="2163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T1</a:t>
            </a:r>
            <a:endParaRPr lang="en-US" sz="24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extBox 19"/>
          <p:cNvSpPr txBox="1"/>
          <p:nvPr/>
        </p:nvSpPr>
        <p:spPr>
          <a:xfrm>
            <a:off x="-2909" y="6366367"/>
            <a:ext cx="12188561" cy="523220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 smtClean="0"/>
              <a:t>MRI images are highly suitable for glioma segmentation</a:t>
            </a:r>
            <a:endParaRPr lang="en-US" dirty="0"/>
          </a:p>
        </p:txBody>
      </p:sp>
      <p:pic>
        <p:nvPicPr>
          <p:cNvPr id="19" name="Picture 18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8" t="4900" r="43538" b="61076"/>
          <a:stretch/>
        </p:blipFill>
        <p:spPr>
          <a:xfrm>
            <a:off x="10249425" y="4503196"/>
            <a:ext cx="1880471" cy="1817223"/>
          </a:xfrm>
          <a:prstGeom prst="rect">
            <a:avLst/>
          </a:prstGeom>
        </p:spPr>
      </p:pic>
      <p:pic>
        <p:nvPicPr>
          <p:cNvPr id="20" name="Picture 19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4" t="4900" r="58344" b="59918"/>
          <a:stretch/>
        </p:blipFill>
        <p:spPr>
          <a:xfrm>
            <a:off x="8357918" y="4503196"/>
            <a:ext cx="1872693" cy="1848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318506" y="4141960"/>
            <a:ext cx="2100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Complete</a:t>
            </a:r>
            <a:endParaRPr lang="en-US" sz="24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32637" y="4139473"/>
            <a:ext cx="2100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Core</a:t>
            </a:r>
            <a:endParaRPr lang="en-US" sz="24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088687" y="4154861"/>
            <a:ext cx="2100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Enhance</a:t>
            </a:r>
            <a:endParaRPr lang="en-US" sz="24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12958" y="2631109"/>
            <a:ext cx="999873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Edema</a:t>
            </a:r>
            <a:endParaRPr lang="en-US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1767901" y="5407066"/>
            <a:ext cx="1287072" cy="4001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Necrotic</a:t>
            </a:r>
            <a:endParaRPr lang="en-US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2017441" y="3129526"/>
            <a:ext cx="1287072" cy="10156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Non-enhancing core</a:t>
            </a:r>
            <a:endParaRPr lang="en-US" sz="2000" dirty="0"/>
          </a:p>
        </p:txBody>
      </p:sp>
      <p:sp>
        <p:nvSpPr>
          <p:cNvPr id="27" name="TextBox 26"/>
          <p:cNvSpPr txBox="1"/>
          <p:nvPr/>
        </p:nvSpPr>
        <p:spPr>
          <a:xfrm>
            <a:off x="2014067" y="4378489"/>
            <a:ext cx="1287072" cy="7078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</a:t>
            </a:r>
            <a:r>
              <a:rPr lang="en-US" sz="2000" dirty="0" smtClean="0"/>
              <a:t>nhancing core</a:t>
            </a:r>
            <a:endParaRPr lang="en-US" sz="2000" dirty="0"/>
          </a:p>
        </p:txBody>
      </p:sp>
      <p:sp>
        <p:nvSpPr>
          <p:cNvPr id="29" name="Rectangle 28"/>
          <p:cNvSpPr/>
          <p:nvPr/>
        </p:nvSpPr>
        <p:spPr>
          <a:xfrm>
            <a:off x="907773" y="3838202"/>
            <a:ext cx="638925" cy="276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955977" y="3105279"/>
            <a:ext cx="638925" cy="276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38323" y="5369667"/>
            <a:ext cx="602073" cy="190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070044" y="4573873"/>
            <a:ext cx="418496" cy="155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140395" y="4811979"/>
            <a:ext cx="260387" cy="2464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endCxn id="30" idx="3"/>
          </p:cNvCxnSpPr>
          <p:nvPr/>
        </p:nvCxnSpPr>
        <p:spPr>
          <a:xfrm flipH="1">
            <a:off x="1594902" y="3019067"/>
            <a:ext cx="528901" cy="2245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1621493" y="3431945"/>
            <a:ext cx="395948" cy="1780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7" idx="1"/>
          </p:cNvCxnSpPr>
          <p:nvPr/>
        </p:nvCxnSpPr>
        <p:spPr>
          <a:xfrm flipH="1" flipV="1">
            <a:off x="1594902" y="4485020"/>
            <a:ext cx="419165" cy="2474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5" idx="1"/>
          </p:cNvCxnSpPr>
          <p:nvPr/>
        </p:nvCxnSpPr>
        <p:spPr>
          <a:xfrm flipH="1" flipV="1">
            <a:off x="1400783" y="5045279"/>
            <a:ext cx="367118" cy="5618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" name="Picture 47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5" t="40363" r="58220" b="23225"/>
          <a:stretch/>
        </p:blipFill>
        <p:spPr>
          <a:xfrm>
            <a:off x="8274137" y="2141568"/>
            <a:ext cx="1986856" cy="2072853"/>
          </a:xfrm>
          <a:prstGeom prst="rect">
            <a:avLst/>
          </a:prstGeom>
        </p:spPr>
      </p:pic>
      <p:pic>
        <p:nvPicPr>
          <p:cNvPr id="49" name="Picture 48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2" t="40364" r="43508" b="23006"/>
          <a:stretch/>
        </p:blipFill>
        <p:spPr>
          <a:xfrm>
            <a:off x="10237235" y="2139719"/>
            <a:ext cx="1908313" cy="207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3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in MRI-based Brain Tumor Segmentation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549" y="728637"/>
            <a:ext cx="12013660" cy="523220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 categories of challenges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0" y="1910330"/>
          <a:ext cx="12192000" cy="28079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/>
                <a:gridCol w="4064000"/>
                <a:gridCol w="4064000"/>
              </a:tblGrid>
              <a:tr h="582941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 MRI Artifacts</a:t>
                      </a:r>
                      <a:endParaRPr lang="en-US" sz="2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</a:t>
                      </a:r>
                      <a:r>
                        <a:rPr lang="en-US" sz="28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Glioma Features</a:t>
                      </a:r>
                      <a:endParaRPr lang="en-US" sz="2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</a:t>
                      </a:r>
                      <a:r>
                        <a:rPr lang="en-US" sz="28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Dataset</a:t>
                      </a:r>
                      <a:endParaRPr lang="en-US" sz="2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868609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Intensity</a:t>
                      </a:r>
                      <a:r>
                        <a:rPr lang="en-US" sz="2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inhomogeneity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Non-standardized scale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Shape, size and location unpredictable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Tumor cells affect nearby healthy cells</a:t>
                      </a:r>
                    </a:p>
                    <a:p>
                      <a:pPr algn="ctr"/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Huge image size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Imbalanced dataset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Variation in expert labelling</a:t>
                      </a:r>
                    </a:p>
                    <a:p>
                      <a:pPr algn="ctr"/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6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in MRI-based Brain Tumor Segmentation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549" y="728637"/>
            <a:ext cx="12013660" cy="523220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 categories of challenges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652074"/>
              </p:ext>
            </p:extLst>
          </p:nvPr>
        </p:nvGraphicFramePr>
        <p:xfrm>
          <a:off x="0" y="1910330"/>
          <a:ext cx="12192000" cy="28079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/>
                <a:gridCol w="4064000"/>
                <a:gridCol w="4064000"/>
              </a:tblGrid>
              <a:tr h="582941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 MRI Artifacts</a:t>
                      </a:r>
                      <a:endParaRPr lang="en-US" sz="2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</a:t>
                      </a:r>
                      <a:r>
                        <a:rPr lang="en-US" sz="28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Glioma Features</a:t>
                      </a:r>
                      <a:endParaRPr lang="en-US" sz="2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</a:t>
                      </a:r>
                      <a:r>
                        <a:rPr lang="en-US" sz="28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Dataset</a:t>
                      </a:r>
                      <a:endParaRPr lang="en-US" sz="2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868609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Intensity</a:t>
                      </a:r>
                      <a:r>
                        <a:rPr lang="en-US" sz="2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inhomogeneity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Non-standardized scale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Shape, size and location unpredictable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Tumor cells affect nearby healthy cells</a:t>
                      </a:r>
                    </a:p>
                    <a:p>
                      <a:pPr algn="ctr"/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Huge image size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Imbalanced dataset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Variation in expert labelling</a:t>
                      </a:r>
                    </a:p>
                    <a:p>
                      <a:pPr algn="ctr"/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8909" y="5145932"/>
            <a:ext cx="12104451" cy="9541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Please Note: </a:t>
            </a: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this case study, I focus on presenting a feasible solution, and NOT on finding a research gap due to limited time.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63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in MRI-based Brain Tumor Segmentation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549" y="728637"/>
            <a:ext cx="12013660" cy="523220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 categories of challenges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0" y="1910330"/>
          <a:ext cx="12192000" cy="28079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/>
                <a:gridCol w="4064000"/>
                <a:gridCol w="4064000"/>
              </a:tblGrid>
              <a:tr h="582941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 MRI Artifacts</a:t>
                      </a:r>
                      <a:endParaRPr lang="en-US" sz="2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</a:t>
                      </a:r>
                      <a:r>
                        <a:rPr lang="en-US" sz="28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Glioma Features</a:t>
                      </a:r>
                      <a:endParaRPr lang="en-US" sz="2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</a:t>
                      </a:r>
                      <a:r>
                        <a:rPr lang="en-US" sz="28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Dataset</a:t>
                      </a:r>
                      <a:endParaRPr lang="en-US" sz="2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868609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Intensity</a:t>
                      </a:r>
                      <a:r>
                        <a:rPr lang="en-US" sz="2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inhomogeneity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Non-standardized scale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Shape, size and location unpredictable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Tumor cells affect nearby healthy cells</a:t>
                      </a:r>
                    </a:p>
                    <a:p>
                      <a:pPr algn="ctr"/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Huge image size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Imbalanced dataset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Variation in expert labelling</a:t>
                      </a:r>
                    </a:p>
                    <a:p>
                      <a:pPr algn="ctr"/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239351" y="5357329"/>
            <a:ext cx="3511685" cy="136187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MRI Pre-processing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Down Arrow 5"/>
          <p:cNvSpPr/>
          <p:nvPr/>
        </p:nvSpPr>
        <p:spPr>
          <a:xfrm>
            <a:off x="1747138" y="4766751"/>
            <a:ext cx="496110" cy="542137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10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Career Interests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839465341"/>
              </p:ext>
            </p:extLst>
          </p:nvPr>
        </p:nvGraphicFramePr>
        <p:xfrm>
          <a:off x="142074" y="1078374"/>
          <a:ext cx="5811254" cy="49710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89889" y="953988"/>
            <a:ext cx="3647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Research Topics</a:t>
            </a:r>
            <a:endParaRPr lang="en-US" sz="280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93286" y="953988"/>
            <a:ext cx="3647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Domains</a:t>
            </a:r>
            <a:endParaRPr lang="en-US" sz="280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49283899"/>
              </p:ext>
            </p:extLst>
          </p:nvPr>
        </p:nvGraphicFramePr>
        <p:xfrm>
          <a:off x="6990564" y="1546338"/>
          <a:ext cx="5032823" cy="5311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Right Arrow 8"/>
          <p:cNvSpPr/>
          <p:nvPr/>
        </p:nvSpPr>
        <p:spPr>
          <a:xfrm>
            <a:off x="6138153" y="3103123"/>
            <a:ext cx="768485" cy="69066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2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MRI Pre-processing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50633" r="1568" b="5342"/>
          <a:stretch/>
        </p:blipFill>
        <p:spPr>
          <a:xfrm>
            <a:off x="8892053" y="3883912"/>
            <a:ext cx="3239310" cy="1275299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 rotWithShape="1">
          <a:blip r:embed="rId3"/>
          <a:srcRect l="51276" b="2644"/>
          <a:stretch/>
        </p:blipFill>
        <p:spPr>
          <a:xfrm>
            <a:off x="8949447" y="5256450"/>
            <a:ext cx="3181916" cy="1000318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10420072" y="4862179"/>
            <a:ext cx="240665" cy="2970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3597045" y="4024551"/>
            <a:ext cx="4634015" cy="24637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36978"/>
            <a:ext cx="3267523" cy="2601176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4006556840"/>
              </p:ext>
            </p:extLst>
          </p:nvPr>
        </p:nvGraphicFramePr>
        <p:xfrm>
          <a:off x="59338" y="783313"/>
          <a:ext cx="12072025" cy="1549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258038" y="2393898"/>
            <a:ext cx="38409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</a:t>
            </a:r>
            <a:r>
              <a:rPr lang="en-US" sz="24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remove intensity variations 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caused by difference in magnetic 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field 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89819" y="2332905"/>
            <a:ext cx="36156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</a:t>
            </a:r>
            <a:r>
              <a:rPr lang="en-US" sz="24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standardize intensity </a:t>
            </a:r>
            <a:r>
              <a:rPr lang="en-US" sz="2400" dirty="0" smtClean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scales 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varied 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due to different acquisition 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times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73743" y="2517389"/>
            <a:ext cx="3840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</a:t>
            </a:r>
            <a:r>
              <a:rPr lang="en-US" sz="2400" dirty="0" smtClean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improve contrast 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between brain tissues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81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in MRI-based Brain Tumor Segmentation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549" y="728637"/>
            <a:ext cx="12013660" cy="523220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 categories of challenges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0" y="1910330"/>
          <a:ext cx="12192000" cy="28079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/>
                <a:gridCol w="4064000"/>
                <a:gridCol w="4064000"/>
              </a:tblGrid>
              <a:tr h="582941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 MRI Artifacts</a:t>
                      </a:r>
                      <a:endParaRPr lang="en-US" sz="2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</a:t>
                      </a:r>
                      <a:r>
                        <a:rPr lang="en-US" sz="28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Glioma Features</a:t>
                      </a:r>
                      <a:endParaRPr lang="en-US" sz="2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</a:t>
                      </a:r>
                      <a:r>
                        <a:rPr lang="en-US" sz="28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Dataset</a:t>
                      </a:r>
                      <a:endParaRPr lang="en-US" sz="2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868609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Intensity</a:t>
                      </a:r>
                      <a:r>
                        <a:rPr lang="en-US" sz="2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inhomogeneity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Non-standardized scale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Shape, size and location unpredictable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Tumor cells affect nearby healthy cells</a:t>
                      </a:r>
                    </a:p>
                    <a:p>
                      <a:pPr algn="ctr"/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Huge image size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Imbalanced dataset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Variation in expert labelling</a:t>
                      </a:r>
                    </a:p>
                    <a:p>
                      <a:pPr algn="ctr"/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239350" y="5308888"/>
            <a:ext cx="3511685" cy="136187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MRI Pre-processing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338536" y="5327948"/>
            <a:ext cx="3511685" cy="136187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Convolutional Neural Network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437720" y="5364840"/>
            <a:ext cx="3511685" cy="54858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Patch Extraction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437721" y="6044354"/>
            <a:ext cx="3511685" cy="62640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Augmentation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1747138" y="4766751"/>
            <a:ext cx="496110" cy="542137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5846323" y="4766750"/>
            <a:ext cx="496110" cy="542137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10025975" y="4789251"/>
            <a:ext cx="496110" cy="542137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79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ounded Rectangle 75"/>
          <p:cNvSpPr/>
          <p:nvPr/>
        </p:nvSpPr>
        <p:spPr>
          <a:xfrm>
            <a:off x="2422529" y="3746123"/>
            <a:ext cx="8134188" cy="28070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/>
          <p:cNvSpPr/>
          <p:nvPr/>
        </p:nvSpPr>
        <p:spPr>
          <a:xfrm>
            <a:off x="3527901" y="729573"/>
            <a:ext cx="8495486" cy="289884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86283" y="2231058"/>
            <a:ext cx="1908730" cy="875489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MRI Pre-processing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802963" y="2231058"/>
            <a:ext cx="1822720" cy="875489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Patch extraction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7856893" y="2231057"/>
            <a:ext cx="2403544" cy="875489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Augmentation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10491647" y="2227726"/>
            <a:ext cx="1264596" cy="875489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CNN</a:t>
            </a:r>
          </a:p>
        </p:txBody>
      </p:sp>
      <p:sp>
        <p:nvSpPr>
          <p:cNvPr id="9" name="Rectangle 8"/>
          <p:cNvSpPr/>
          <p:nvPr/>
        </p:nvSpPr>
        <p:spPr>
          <a:xfrm>
            <a:off x="8490197" y="826378"/>
            <a:ext cx="1913108" cy="875489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Loss function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470741" y="4792909"/>
            <a:ext cx="1973718" cy="875489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Post-processing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611444" y="4792907"/>
            <a:ext cx="1908730" cy="875489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MRI Pre-processing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755102" y="4801820"/>
            <a:ext cx="1822720" cy="875489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Patch extraction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833615" y="4808718"/>
            <a:ext cx="1355638" cy="875489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Trained CNN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/>
          <a:srcRect l="64170" r="4386" b="51045"/>
          <a:stretch/>
        </p:blipFill>
        <p:spPr>
          <a:xfrm>
            <a:off x="2217668" y="2019234"/>
            <a:ext cx="1215958" cy="1292475"/>
          </a:xfrm>
          <a:prstGeom prst="rect">
            <a:avLst/>
          </a:prstGeom>
        </p:spPr>
      </p:pic>
      <p:grpSp>
        <p:nvGrpSpPr>
          <p:cNvPr id="60" name="Group 59"/>
          <p:cNvGrpSpPr/>
          <p:nvPr/>
        </p:nvGrpSpPr>
        <p:grpSpPr>
          <a:xfrm>
            <a:off x="-4179" y="1649902"/>
            <a:ext cx="1790821" cy="1890134"/>
            <a:chOff x="-4179" y="1649902"/>
            <a:chExt cx="1790821" cy="189013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2"/>
            <a:srcRect r="66766" b="51344"/>
            <a:stretch/>
          </p:blipFill>
          <p:spPr>
            <a:xfrm>
              <a:off x="-4179" y="1659154"/>
              <a:ext cx="1285224" cy="12924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2"/>
            <a:srcRect l="33037" t="1026" r="35520" b="50299"/>
            <a:stretch/>
          </p:blipFill>
          <p:spPr>
            <a:xfrm>
              <a:off x="240757" y="1954427"/>
              <a:ext cx="1215958" cy="1298978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2"/>
            <a:srcRect l="32474" t="50464" r="35328" b="1757"/>
            <a:stretch/>
          </p:blipFill>
          <p:spPr>
            <a:xfrm>
              <a:off x="541501" y="2244508"/>
              <a:ext cx="1245141" cy="1295528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7349" y="1649902"/>
              <a:ext cx="815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C000"/>
                  </a:solidFill>
                </a:rPr>
                <a:t>FLAIR</a:t>
              </a:r>
              <a:endParaRPr lang="en-US" dirty="0">
                <a:solidFill>
                  <a:srgbClr val="FFC000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32721" y="1958219"/>
              <a:ext cx="815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C000"/>
                  </a:solidFill>
                </a:rPr>
                <a:t>T2</a:t>
              </a:r>
              <a:endParaRPr lang="en-US" dirty="0">
                <a:solidFill>
                  <a:srgbClr val="FFC0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89116" y="2266536"/>
              <a:ext cx="815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C000"/>
                  </a:solidFill>
                </a:rPr>
                <a:t>T1</a:t>
              </a:r>
              <a:endParaRPr lang="en-US" dirty="0">
                <a:solidFill>
                  <a:srgbClr val="FFC000"/>
                </a:solidFill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2206887" y="1372903"/>
            <a:ext cx="1197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TRUE LABELS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-298149" y="1001927"/>
            <a:ext cx="190746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TRAIN IMAGES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/>
          <a:srcRect l="80728" b="52198"/>
          <a:stretch/>
        </p:blipFill>
        <p:spPr>
          <a:xfrm>
            <a:off x="10696763" y="4498330"/>
            <a:ext cx="1429587" cy="1464644"/>
          </a:xfrm>
          <a:prstGeom prst="rect">
            <a:avLst/>
          </a:prstGeom>
        </p:spPr>
      </p:pic>
      <p:grpSp>
        <p:nvGrpSpPr>
          <p:cNvPr id="59" name="Group 58"/>
          <p:cNvGrpSpPr/>
          <p:nvPr/>
        </p:nvGrpSpPr>
        <p:grpSpPr>
          <a:xfrm>
            <a:off x="121255" y="4387114"/>
            <a:ext cx="2085632" cy="2107641"/>
            <a:chOff x="61519" y="4021259"/>
            <a:chExt cx="2085632" cy="2107641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3"/>
            <a:srcRect l="60116" r="19820" b="52057"/>
            <a:stretch/>
          </p:blipFill>
          <p:spPr>
            <a:xfrm>
              <a:off x="61519" y="4079164"/>
              <a:ext cx="1488333" cy="149184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3"/>
            <a:srcRect l="40667" t="892" r="40001" b="51604"/>
            <a:stretch/>
          </p:blipFill>
          <p:spPr>
            <a:xfrm>
              <a:off x="390321" y="4344581"/>
              <a:ext cx="1428029" cy="1478724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3"/>
            <a:srcRect l="20192" t="-198" r="60489" b="53158"/>
            <a:stretch/>
          </p:blipFill>
          <p:spPr>
            <a:xfrm>
              <a:off x="698732" y="4578007"/>
              <a:ext cx="1448419" cy="1550893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67186" y="4021259"/>
              <a:ext cx="815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C000"/>
                  </a:solidFill>
                </a:rPr>
                <a:t>FLAIR</a:t>
              </a:r>
              <a:endParaRPr lang="en-US" dirty="0">
                <a:solidFill>
                  <a:srgbClr val="FFC000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60949" y="4341293"/>
              <a:ext cx="815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C000"/>
                  </a:solidFill>
                </a:rPr>
                <a:t>T2</a:t>
              </a:r>
              <a:endParaRPr lang="en-US" dirty="0">
                <a:solidFill>
                  <a:srgbClr val="FFC000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23977" y="4654431"/>
              <a:ext cx="815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C000"/>
                  </a:solidFill>
                </a:rPr>
                <a:t>T1</a:t>
              </a:r>
              <a:endParaRPr lang="en-US" dirty="0">
                <a:solidFill>
                  <a:srgbClr val="FFC000"/>
                </a:solidFill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-104996" y="3797044"/>
            <a:ext cx="1907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TEST</a:t>
            </a:r>
          </a:p>
          <a:p>
            <a:pPr algn="ctr"/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IMAGES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8" name="Plus 47"/>
          <p:cNvSpPr/>
          <p:nvPr/>
        </p:nvSpPr>
        <p:spPr>
          <a:xfrm>
            <a:off x="1824241" y="2451202"/>
            <a:ext cx="299152" cy="321013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/>
          <p:cNvCxnSpPr>
            <a:stCxn id="27" idx="3"/>
            <a:endCxn id="5" idx="1"/>
          </p:cNvCxnSpPr>
          <p:nvPr/>
        </p:nvCxnSpPr>
        <p:spPr>
          <a:xfrm>
            <a:off x="3433626" y="2665472"/>
            <a:ext cx="252657" cy="33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577983" y="2611708"/>
            <a:ext cx="252657" cy="33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7614960" y="2635868"/>
            <a:ext cx="252657" cy="33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10260437" y="2662139"/>
            <a:ext cx="252657" cy="33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8" idx="0"/>
            <a:endCxn id="9" idx="3"/>
          </p:cNvCxnSpPr>
          <p:nvPr/>
        </p:nvCxnSpPr>
        <p:spPr>
          <a:xfrm rot="16200000" flipV="1">
            <a:off x="10281824" y="1385605"/>
            <a:ext cx="963603" cy="72064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endCxn id="19" idx="1"/>
          </p:cNvCxnSpPr>
          <p:nvPr/>
        </p:nvCxnSpPr>
        <p:spPr>
          <a:xfrm>
            <a:off x="2246826" y="5230651"/>
            <a:ext cx="36461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4514319" y="5224103"/>
            <a:ext cx="252657" cy="33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6567918" y="5230651"/>
            <a:ext cx="252657" cy="33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8214882" y="5257104"/>
            <a:ext cx="252657" cy="33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10463562" y="5236233"/>
            <a:ext cx="252657" cy="33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0467157" y="3866492"/>
            <a:ext cx="1907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PREDICTED LABELS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70" name="Elbow Connector 69"/>
          <p:cNvCxnSpPr>
            <a:stCxn id="31" idx="0"/>
            <a:endCxn id="9" idx="1"/>
          </p:cNvCxnSpPr>
          <p:nvPr/>
        </p:nvCxnSpPr>
        <p:spPr>
          <a:xfrm rot="5400000" flipH="1" flipV="1">
            <a:off x="5593406" y="-1523887"/>
            <a:ext cx="108780" cy="5684801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9" idx="2"/>
          </p:cNvCxnSpPr>
          <p:nvPr/>
        </p:nvCxnSpPr>
        <p:spPr>
          <a:xfrm>
            <a:off x="9446751" y="1701867"/>
            <a:ext cx="1316874" cy="5125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3352960" y="745719"/>
            <a:ext cx="33976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TRAINING PHASE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065450" y="3855013"/>
            <a:ext cx="33976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TESTING PHASE</a:t>
            </a:r>
            <a:endParaRPr lang="en-US" b="1" dirty="0"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77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Set-up for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Dataset- </a:t>
            </a:r>
            <a:r>
              <a:rPr lang="en-US" dirty="0" err="1" smtClean="0"/>
              <a:t>BraTS</a:t>
            </a:r>
            <a:r>
              <a:rPr lang="en-US" dirty="0" smtClean="0"/>
              <a:t> MICCAI </a:t>
            </a:r>
          </a:p>
          <a:p>
            <a:r>
              <a:rPr lang="en-US" dirty="0" smtClean="0"/>
              <a:t>Evaluation Metric</a:t>
            </a:r>
          </a:p>
          <a:p>
            <a:pPr lvl="1"/>
            <a:r>
              <a:rPr lang="en-US" dirty="0" smtClean="0"/>
              <a:t>Dice Coefficient</a:t>
            </a:r>
          </a:p>
          <a:p>
            <a:pPr lvl="1"/>
            <a:r>
              <a:rPr lang="en-US" dirty="0" smtClean="0"/>
              <a:t>Specificity</a:t>
            </a:r>
          </a:p>
          <a:p>
            <a:pPr lvl="1"/>
            <a:r>
              <a:rPr lang="en-US" dirty="0" smtClean="0"/>
              <a:t>Sensitivity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214102" y="3008706"/>
            <a:ext cx="4545905" cy="3086019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364885" y="917329"/>
            <a:ext cx="4244340" cy="173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06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Incorporating blood reports</a:t>
            </a:r>
          </a:p>
          <a:p>
            <a:r>
              <a:rPr lang="en-US" dirty="0" smtClean="0"/>
              <a:t>Glioma grading – grade 1,2,3,4</a:t>
            </a:r>
          </a:p>
          <a:p>
            <a:r>
              <a:rPr lang="en-US" dirty="0" smtClean="0"/>
              <a:t>3D CNN’s for handling voxels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85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Course on fundamentals of medical image analysis </a:t>
            </a:r>
          </a:p>
          <a:p>
            <a:pPr lvl="1"/>
            <a:r>
              <a:rPr lang="en-US" dirty="0" smtClean="0"/>
              <a:t>CAP5516- Medical Image Computing, Prof. </a:t>
            </a:r>
            <a:r>
              <a:rPr lang="en-US" dirty="0" err="1" smtClean="0"/>
              <a:t>Ulas</a:t>
            </a:r>
            <a:r>
              <a:rPr lang="en-US" dirty="0" smtClean="0"/>
              <a:t> </a:t>
            </a:r>
            <a:r>
              <a:rPr lang="en-US" dirty="0" err="1" smtClean="0"/>
              <a:t>Bagci</a:t>
            </a:r>
            <a:r>
              <a:rPr lang="en-US" dirty="0" smtClean="0"/>
              <a:t>, UCF</a:t>
            </a:r>
          </a:p>
          <a:p>
            <a:r>
              <a:rPr lang="en-US" b="1" dirty="0" smtClean="0"/>
              <a:t>Survey research papers</a:t>
            </a:r>
          </a:p>
          <a:p>
            <a:pPr lvl="1"/>
            <a:r>
              <a:rPr lang="en-US" altLang="en-US" dirty="0"/>
              <a:t>Litjens, Geert, et al. "A survey on deep learning in medical image analysis." </a:t>
            </a:r>
            <a:r>
              <a:rPr lang="en-US" altLang="en-US" i="1" dirty="0"/>
              <a:t>Medical image analysis</a:t>
            </a:r>
            <a:r>
              <a:rPr lang="en-US" altLang="en-US" dirty="0"/>
              <a:t> 42 (2017): 60-88</a:t>
            </a:r>
            <a:r>
              <a:rPr lang="en-US" altLang="en-US" dirty="0" smtClean="0"/>
              <a:t>.</a:t>
            </a:r>
          </a:p>
          <a:p>
            <a:pPr lvl="1"/>
            <a:r>
              <a:rPr lang="en-US" altLang="en-US" dirty="0" err="1"/>
              <a:t>Lundervold</a:t>
            </a:r>
            <a:r>
              <a:rPr lang="en-US" altLang="en-US" dirty="0"/>
              <a:t> et al., An overview of deep learning in medical imaging focusing on MRI (2019), </a:t>
            </a:r>
            <a:r>
              <a:rPr lang="en-US" altLang="en-US" dirty="0">
                <a:hlinkClick r:id="rId2"/>
              </a:rPr>
              <a:t>https://</a:t>
            </a:r>
            <a:r>
              <a:rPr lang="en-US" altLang="en-US" dirty="0" smtClean="0">
                <a:hlinkClick r:id="rId2"/>
              </a:rPr>
              <a:t>arxiv.org/abs/1811.10052</a:t>
            </a:r>
            <a:endParaRPr lang="en-US" altLang="en-US" dirty="0" smtClean="0"/>
          </a:p>
          <a:p>
            <a:r>
              <a:rPr lang="en-US" b="1" dirty="0" smtClean="0"/>
              <a:t>Brain tumor segmentation papers</a:t>
            </a:r>
          </a:p>
          <a:p>
            <a:pPr lvl="1"/>
            <a:r>
              <a:rPr lang="en-US" altLang="en-US" dirty="0"/>
              <a:t>Akkus, Zeynettin, et al. "Deep learning for brain MRI segmentation: state of the art and future directions." </a:t>
            </a:r>
            <a:r>
              <a:rPr lang="en-US" altLang="en-US" i="1" dirty="0"/>
              <a:t>Journal of digital imaging</a:t>
            </a:r>
            <a:r>
              <a:rPr lang="en-US" altLang="en-US" dirty="0"/>
              <a:t> 30.4 (2017): 449-459</a:t>
            </a:r>
            <a:r>
              <a:rPr lang="en-US" altLang="en-US" dirty="0" smtClean="0"/>
              <a:t>.</a:t>
            </a:r>
          </a:p>
          <a:p>
            <a:pPr lvl="1"/>
            <a:r>
              <a:rPr lang="en-US" altLang="en-US" dirty="0"/>
              <a:t>Havaei, Mohammad, et al. "Brain tumor segmentation with deep neural networks." </a:t>
            </a:r>
            <a:r>
              <a:rPr lang="en-US" altLang="en-US" i="1" dirty="0"/>
              <a:t>Medical image analysis</a:t>
            </a:r>
            <a:r>
              <a:rPr lang="en-US" altLang="en-US" dirty="0"/>
              <a:t> 35 (2017): 18-31</a:t>
            </a:r>
            <a:r>
              <a:rPr lang="en-US" altLang="en-US" dirty="0" smtClean="0"/>
              <a:t>.</a:t>
            </a:r>
          </a:p>
          <a:p>
            <a:pPr lvl="1"/>
            <a:r>
              <a:rPr lang="en-US" altLang="en-US" dirty="0"/>
              <a:t>Pereira, Sérgio, et al. "Brain tumor segmentation using convolutional neural networks in MRI images." </a:t>
            </a:r>
            <a:r>
              <a:rPr lang="en-US" altLang="en-US" i="1" dirty="0"/>
              <a:t>IEEE transactions on medical imaging</a:t>
            </a:r>
            <a:r>
              <a:rPr lang="en-US" altLang="en-US" dirty="0"/>
              <a:t> 35.5 (2016): 1240-1251</a:t>
            </a:r>
            <a:r>
              <a:rPr lang="en-US" altLang="en-US" dirty="0" smtClean="0"/>
              <a:t>.</a:t>
            </a:r>
          </a:p>
          <a:p>
            <a:pPr lvl="1"/>
            <a:r>
              <a:rPr lang="en-US" altLang="en-US" dirty="0"/>
              <a:t>Menze, Bjoern H., et al. "The multimodal brain tumor image segmentation benchmark (BRATS)." </a:t>
            </a:r>
            <a:r>
              <a:rPr lang="en-US" altLang="en-US" i="1" dirty="0"/>
              <a:t>IEEE transactions on medical imaging</a:t>
            </a:r>
            <a:r>
              <a:rPr lang="en-US" altLang="en-US" dirty="0"/>
              <a:t> 34.10 (2014): 1993-2024.</a:t>
            </a:r>
            <a:endParaRPr lang="en-US" dirty="0" smtClean="0"/>
          </a:p>
          <a:p>
            <a:r>
              <a:rPr lang="en-US" b="1" dirty="0"/>
              <a:t>C</a:t>
            </a:r>
            <a:r>
              <a:rPr lang="en-US" b="1" dirty="0" smtClean="0"/>
              <a:t>ancer statistics</a:t>
            </a:r>
          </a:p>
          <a:p>
            <a:pPr lvl="1"/>
            <a:r>
              <a:rPr lang="en-US" dirty="0" smtClean="0"/>
              <a:t>Global Cancer Observatory </a:t>
            </a:r>
            <a:r>
              <a:rPr lang="en-US" dirty="0">
                <a:hlinkClick r:id="rId3"/>
              </a:rPr>
              <a:t>https://gco.iarc.fr/today/home</a:t>
            </a:r>
            <a:endParaRPr lang="en-US" dirty="0" smtClean="0"/>
          </a:p>
          <a:p>
            <a:pPr lvl="1"/>
            <a:r>
              <a:rPr lang="en-US" dirty="0">
                <a:hlinkClick r:id="rId4"/>
              </a:rPr>
              <a:t>http://cancerindia.org.in/globocan-2018-india-factsheet/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72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31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Brain tumor and its types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233626329"/>
              </p:ext>
            </p:extLst>
          </p:nvPr>
        </p:nvGraphicFramePr>
        <p:xfrm>
          <a:off x="55725" y="772611"/>
          <a:ext cx="6829897" cy="5184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/>
          <p:nvPr/>
        </p:nvPicPr>
        <p:blipFill rotWithShape="1">
          <a:blip r:embed="rId7"/>
          <a:srcRect l="6680" t="3201" r="64959" b="67002"/>
          <a:stretch/>
        </p:blipFill>
        <p:spPr>
          <a:xfrm>
            <a:off x="9003227" y="1246988"/>
            <a:ext cx="1890203" cy="158082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 rotWithShape="1">
          <a:blip r:embed="rId7"/>
          <a:srcRect l="35839" t="3062" r="37235" b="65388"/>
          <a:stretch/>
        </p:blipFill>
        <p:spPr>
          <a:xfrm>
            <a:off x="9003226" y="4541214"/>
            <a:ext cx="1890203" cy="1685019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 rotWithShape="1">
          <a:blip r:embed="rId7"/>
          <a:srcRect l="62806" t="2629" r="6318" b="66172"/>
          <a:stretch/>
        </p:blipFill>
        <p:spPr>
          <a:xfrm>
            <a:off x="9003226" y="2908253"/>
            <a:ext cx="1890203" cy="15525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79169" y="4594322"/>
            <a:ext cx="30952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ea typeface="Verdana" panose="020B0604030504040204" pitchFamily="34" charset="0"/>
                <a:cs typeface="Arial" panose="020B0604020202020204" pitchFamily="34" charset="0"/>
              </a:rPr>
              <a:t>Originate</a:t>
            </a: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ea typeface="Verdana" panose="020B0604030504040204" pitchFamily="34" charset="0"/>
                <a:cs typeface="Arial" panose="020B0604020202020204" pitchFamily="34" charset="0"/>
              </a:rPr>
              <a:t>somewhere else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ea typeface="Verdana" panose="020B0604030504040204" pitchFamily="34" charset="0"/>
                <a:cs typeface="Arial" panose="020B0604020202020204" pitchFamily="34" charset="0"/>
              </a:rPr>
              <a:t>Lung (50%)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ea typeface="Verdana" panose="020B0604030504040204" pitchFamily="34" charset="0"/>
                <a:cs typeface="Arial" panose="020B0604020202020204" pitchFamily="34" charset="0"/>
              </a:rPr>
              <a:t>Breast (15%)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ea typeface="Verdana" panose="020B0604030504040204" pitchFamily="34" charset="0"/>
                <a:cs typeface="Arial" panose="020B0604020202020204" pitchFamily="34" charset="0"/>
              </a:rPr>
              <a:t>Melanoma (10%)</a:t>
            </a:r>
          </a:p>
        </p:txBody>
      </p:sp>
      <p:pic>
        <p:nvPicPr>
          <p:cNvPr id="9" name="Picture 8"/>
          <p:cNvPicPr/>
          <p:nvPr/>
        </p:nvPicPr>
        <p:blipFill rotWithShape="1">
          <a:blip r:embed="rId7"/>
          <a:srcRect l="50794" t="20391" r="43757" b="72736"/>
          <a:stretch/>
        </p:blipFill>
        <p:spPr>
          <a:xfrm>
            <a:off x="11058508" y="4868678"/>
            <a:ext cx="977630" cy="99010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0" name="Picture 9"/>
          <p:cNvPicPr/>
          <p:nvPr/>
        </p:nvPicPr>
        <p:blipFill rotWithShape="1">
          <a:blip r:embed="rId7"/>
          <a:srcRect l="76240" t="13118" r="18410" b="82113"/>
          <a:stretch/>
        </p:blipFill>
        <p:spPr>
          <a:xfrm>
            <a:off x="11063372" y="3194595"/>
            <a:ext cx="982494" cy="95331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1" name="Picture 10"/>
          <p:cNvPicPr/>
          <p:nvPr/>
        </p:nvPicPr>
        <p:blipFill rotWithShape="1">
          <a:blip r:embed="rId7"/>
          <a:srcRect l="21031" t="12885" r="72643" b="81629"/>
          <a:stretch/>
        </p:blipFill>
        <p:spPr>
          <a:xfrm>
            <a:off x="11073100" y="1509378"/>
            <a:ext cx="963038" cy="94358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2143628" y="2338691"/>
            <a:ext cx="2654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ea typeface="Verdana" panose="020B0604030504040204" pitchFamily="34" charset="0"/>
                <a:cs typeface="Arial" panose="020B0604020202020204" pitchFamily="34" charset="0"/>
              </a:rPr>
              <a:t>Originate 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ea typeface="Verdana" panose="020B0604030504040204" pitchFamily="34" charset="0"/>
                <a:cs typeface="Arial" panose="020B0604020202020204" pitchFamily="34" charset="0"/>
              </a:rPr>
              <a:t>in brain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88711" y="1405056"/>
            <a:ext cx="2058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B05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Non-cancerous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B05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Easy to detect</a:t>
            </a:r>
            <a:endParaRPr lang="en-US" sz="2000" b="1" dirty="0">
              <a:solidFill>
                <a:srgbClr val="00B050"/>
              </a:solidFill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42563" y="2688147"/>
            <a:ext cx="2150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B05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Non-cancerous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B05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Easy to detect</a:t>
            </a:r>
            <a:endParaRPr lang="en-US" sz="2000" b="1" dirty="0">
              <a:solidFill>
                <a:srgbClr val="00B050"/>
              </a:solidFill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12850" y="4611465"/>
            <a:ext cx="2663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FF00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Cancerous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FF00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Difficult to detect</a:t>
            </a:r>
            <a:endParaRPr lang="en-US" sz="2000" b="1" dirty="0">
              <a:solidFill>
                <a:srgbClr val="FF0000"/>
              </a:solidFill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ular Callout 15"/>
          <p:cNvSpPr/>
          <p:nvPr/>
        </p:nvSpPr>
        <p:spPr>
          <a:xfrm>
            <a:off x="5580735" y="5534602"/>
            <a:ext cx="2609774" cy="662174"/>
          </a:xfrm>
          <a:prstGeom prst="wedgeRectCallout">
            <a:avLst>
              <a:gd name="adj1" fmla="val 124163"/>
              <a:gd name="adj2" fmla="val -21484"/>
            </a:avLst>
          </a:prstGeom>
          <a:solidFill>
            <a:schemeClr val="accent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Diffused structure and poor contrast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9"/>
          <p:cNvSpPr txBox="1"/>
          <p:nvPr/>
        </p:nvSpPr>
        <p:spPr>
          <a:xfrm>
            <a:off x="72221" y="6285507"/>
            <a:ext cx="12041740" cy="523220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 smtClean="0"/>
              <a:t>Accurate glioma segmentation is needed to detect brain cancer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-2909" y="694132"/>
            <a:ext cx="12191999" cy="523220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Brain tumor is a </a:t>
            </a:r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lump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created by abnormal growth of cells in brain</a:t>
            </a:r>
          </a:p>
        </p:txBody>
      </p:sp>
    </p:spTree>
    <p:extLst>
      <p:ext uri="{BB962C8B-B14F-4D97-AF65-F5344CB8AC3E}">
        <p14:creationId xmlns:p14="http://schemas.microsoft.com/office/powerpoint/2010/main" val="25660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in MRI-based Brain Tumor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39351" y="1328284"/>
            <a:ext cx="11713301" cy="561647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MRI Artifacts</a:t>
            </a:r>
          </a:p>
          <a:p>
            <a:pPr lvl="1"/>
            <a:r>
              <a:rPr lang="en-US" dirty="0" smtClean="0">
                <a:ea typeface="Verdana" panose="020B0604030504040204" pitchFamily="34" charset="0"/>
              </a:rPr>
              <a:t>Noise</a:t>
            </a: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en-US" dirty="0" smtClean="0">
                <a:ea typeface="Verdana" panose="020B0604030504040204" pitchFamily="34" charset="0"/>
              </a:rPr>
              <a:t>Intensity non-homogeneity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Intensity non-standardized scale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Glioma characteristics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Size, shape and location of glioma is unpredictable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Tumor mass effect the arrangement of surrounding normal tissue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Labels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Manual segmentation by experts show significant variations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Imbalanced data (healthy voxel comprise 98% of total voxels)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Huge image size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549" y="728637"/>
            <a:ext cx="12013660" cy="523220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 categories of challenges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48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50,000+ new brain tumor cases in India are reported each year</a:t>
            </a:r>
          </a:p>
          <a:p>
            <a:r>
              <a:rPr lang="en-US" dirty="0" smtClean="0"/>
              <a:t>2500 children per year i.e. 20% are children</a:t>
            </a:r>
          </a:p>
          <a:p>
            <a:r>
              <a:rPr lang="en-US" dirty="0" smtClean="0"/>
              <a:t>Kills more children than any other disease</a:t>
            </a:r>
          </a:p>
          <a:p>
            <a:r>
              <a:rPr lang="en-US" dirty="0" smtClean="0"/>
              <a:t>Current methods to treat are – surgery, chemotherapy, radiotherapy -&gt; late detection</a:t>
            </a:r>
          </a:p>
          <a:p>
            <a:r>
              <a:rPr lang="en-US" dirty="0" smtClean="0"/>
              <a:t>90% of the cases would have been cured if detected early and correctly</a:t>
            </a:r>
          </a:p>
          <a:p>
            <a:r>
              <a:rPr lang="en-US" dirty="0" smtClean="0"/>
              <a:t>So an efficient automatic brain tumor segmentation system is needed</a:t>
            </a:r>
          </a:p>
        </p:txBody>
      </p:sp>
      <p:pic>
        <p:nvPicPr>
          <p:cNvPr id="5" name="Picture 4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97" b="10525"/>
          <a:stretch/>
        </p:blipFill>
        <p:spPr bwMode="auto">
          <a:xfrm>
            <a:off x="5123028" y="1601582"/>
            <a:ext cx="4203814" cy="440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977822" y="3297474"/>
            <a:ext cx="19844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1.2 million</a:t>
            </a:r>
            <a:endParaRPr lang="en-US" sz="3200" dirty="0">
              <a:solidFill>
                <a:srgbClr val="FFFF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26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My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Research Projects at NEC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Ship Classification for Maritime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Surveillance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Small Object Change Detection in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Time-series of Images</a:t>
            </a: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Land-use Land-cover Segmentation in Large-size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atellite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mages</a:t>
            </a:r>
          </a:p>
          <a:p>
            <a:pPr marL="0" indent="0">
              <a:buNone/>
            </a:pPr>
            <a:endParaRPr lang="en-US" altLang="en-US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altLang="en-US" b="1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Master’s Thesis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Hyperspectral Image </a:t>
            </a:r>
            <a:r>
              <a:rPr lang="en-US" alt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Super-resolution</a:t>
            </a:r>
          </a:p>
          <a:p>
            <a:pPr marL="457200" indent="-457200">
              <a:buFont typeface="+mj-lt"/>
              <a:buAutoNum type="arabicPeriod"/>
            </a:pPr>
            <a:endParaRPr lang="en-US" altLang="en-US" b="1" u="sng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altLang="en-US" b="1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Academic Projects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Dimensionality Reduction of Hyperspectral Images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Shape Detection using Hit and Miss Transform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Optimal Bike Path Development and Route Prediction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Feature extraction using Active Contour Models </a:t>
            </a:r>
          </a:p>
          <a:p>
            <a:pPr marL="0" indent="0">
              <a:buNone/>
            </a:pPr>
            <a:endParaRPr lang="en-US" alt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alt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More Information at: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://shreya1sharma.github.io/ShreyaSharma/projects/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5668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approach to enter medical image analysis field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Basics of medical image processing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Overview of deep learning in medical image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Overview of deep learning in MRI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Brain tumor segmentation using MRI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My solution </a:t>
            </a:r>
          </a:p>
        </p:txBody>
      </p:sp>
    </p:spTree>
    <p:extLst>
      <p:ext uri="{BB962C8B-B14F-4D97-AF65-F5344CB8AC3E}">
        <p14:creationId xmlns:p14="http://schemas.microsoft.com/office/powerpoint/2010/main" val="157165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MRI-based brain tumor segmentation methods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576471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986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39351" y="836712"/>
            <a:ext cx="12348239" cy="561647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About Me (1)</a:t>
            </a:r>
          </a:p>
          <a:p>
            <a:r>
              <a:rPr lang="en-US" dirty="0" smtClean="0"/>
              <a:t>Career Interests (1)</a:t>
            </a:r>
          </a:p>
          <a:p>
            <a:r>
              <a:rPr lang="en-US" dirty="0" smtClean="0"/>
              <a:t>Projects Overview (1)</a:t>
            </a:r>
          </a:p>
          <a:p>
            <a:r>
              <a:rPr lang="en-US" dirty="0" smtClean="0"/>
              <a:t>SAR</a:t>
            </a:r>
          </a:p>
          <a:p>
            <a:r>
              <a:rPr lang="en-US" dirty="0" smtClean="0"/>
              <a:t>Ship Recognition Project (4-objective, conventional + problem, proposed, results)</a:t>
            </a:r>
          </a:p>
          <a:p>
            <a:r>
              <a:rPr lang="en-US" dirty="0"/>
              <a:t>Land Cover Segmentation Project (4</a:t>
            </a:r>
            <a:r>
              <a:rPr lang="en-US" dirty="0" smtClean="0"/>
              <a:t>)</a:t>
            </a:r>
          </a:p>
          <a:p>
            <a:r>
              <a:rPr lang="en-US" dirty="0" smtClean="0"/>
              <a:t>Change Detection Project (4)</a:t>
            </a:r>
          </a:p>
          <a:p>
            <a:r>
              <a:rPr lang="en-US" dirty="0" smtClean="0"/>
              <a:t>Current work – Multitask learning for change detection(2-problem, solution, challenges)</a:t>
            </a:r>
          </a:p>
          <a:p>
            <a:r>
              <a:rPr lang="en-US" dirty="0"/>
              <a:t>Collaborations and Business activities (1</a:t>
            </a:r>
            <a:r>
              <a:rPr lang="en-US" dirty="0" smtClean="0"/>
              <a:t>)</a:t>
            </a:r>
          </a:p>
          <a:p>
            <a:r>
              <a:rPr lang="en-US" dirty="0" smtClean="0"/>
              <a:t>Problem-Brain Tumor Segmentation</a:t>
            </a:r>
          </a:p>
          <a:p>
            <a:r>
              <a:rPr lang="en-US" dirty="0" smtClean="0"/>
              <a:t>Approach to learn new field (1)</a:t>
            </a:r>
          </a:p>
          <a:p>
            <a:r>
              <a:rPr lang="en-US" dirty="0" smtClean="0"/>
              <a:t>Why MRI? (1)</a:t>
            </a:r>
          </a:p>
          <a:p>
            <a:r>
              <a:rPr lang="en-US" dirty="0" smtClean="0"/>
              <a:t>Brain Tumor Segmentation – Motivation (1)</a:t>
            </a:r>
          </a:p>
          <a:p>
            <a:r>
              <a:rPr lang="en-US" dirty="0" smtClean="0"/>
              <a:t>My proposed method (1)</a:t>
            </a:r>
          </a:p>
          <a:p>
            <a:r>
              <a:rPr lang="en-US" dirty="0" smtClean="0"/>
              <a:t>How would I evaluate (1)</a:t>
            </a:r>
          </a:p>
          <a:p>
            <a:r>
              <a:rPr lang="en-US" dirty="0" smtClean="0"/>
              <a:t>Conclusion (1)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3168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 I will present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Ship Classification for Maritime Surveillance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Change Detection in Time-series of Images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Current Work and Challenges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Collaboration Activities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Case Study: Brain Tumor Segmentation with MRI 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434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" y="1283589"/>
            <a:ext cx="12186180" cy="470788"/>
          </a:xfrm>
          <a:ln>
            <a:solidFill>
              <a:srgbClr val="C00000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Helps </a:t>
            </a:r>
            <a:r>
              <a:rPr lang="en-US" alt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quick identification of ships involved in illegal activities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50776" y="2008855"/>
            <a:ext cx="4493992" cy="3681826"/>
            <a:chOff x="3572810" y="2700258"/>
            <a:chExt cx="4554402" cy="35789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72810" y="2700258"/>
              <a:ext cx="4107649" cy="357890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676900" y="5309666"/>
              <a:ext cx="2450312" cy="671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©Yomiuri </a:t>
              </a:r>
              <a:r>
                <a:rPr lang="en-US" dirty="0" err="1"/>
                <a:t>Shinbun</a:t>
              </a:r>
              <a:r>
                <a:rPr lang="en-US" dirty="0"/>
                <a:t>, 28/02/2018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987" y="1952990"/>
            <a:ext cx="3072832" cy="2280407"/>
          </a:xfrm>
          <a:prstGeom prst="rect">
            <a:avLst/>
          </a:prstGeom>
          <a:ln>
            <a:noFill/>
          </a:ln>
          <a:effectLst>
            <a:softEdge rad="11430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0038" y="1919857"/>
            <a:ext cx="3110183" cy="2356345"/>
          </a:xfrm>
          <a:prstGeom prst="rect">
            <a:avLst/>
          </a:prstGeom>
          <a:ln>
            <a:noFill/>
          </a:ln>
          <a:effectLst>
            <a:softEdge rad="11430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0988" y="4318048"/>
            <a:ext cx="3090628" cy="2247499"/>
          </a:xfrm>
          <a:prstGeom prst="rect">
            <a:avLst/>
          </a:prstGeom>
          <a:ln>
            <a:noFill/>
          </a:ln>
          <a:effectLst>
            <a:softEdge rad="1143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0038" y="4309669"/>
            <a:ext cx="3110181" cy="2207377"/>
          </a:xfrm>
          <a:prstGeom prst="rect">
            <a:avLst/>
          </a:prstGeom>
          <a:ln>
            <a:noFill/>
          </a:ln>
          <a:effectLst>
            <a:softEdge rad="114300"/>
          </a:effectLst>
        </p:spPr>
      </p:pic>
      <p:sp>
        <p:nvSpPr>
          <p:cNvPr id="16" name="TextBox 15"/>
          <p:cNvSpPr txBox="1"/>
          <p:nvPr/>
        </p:nvSpPr>
        <p:spPr>
          <a:xfrm>
            <a:off x="6043130" y="2008857"/>
            <a:ext cx="2549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Overfishing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444250" y="1997992"/>
            <a:ext cx="2549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Oil-spills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90730" y="4383289"/>
            <a:ext cx="2854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Garbage dump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331909" y="4383302"/>
            <a:ext cx="2854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Smuggling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" y="724146"/>
            <a:ext cx="12191999" cy="523220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Ship Classification is a key application in maritime surveillance</a:t>
            </a:r>
          </a:p>
        </p:txBody>
      </p:sp>
      <p:sp>
        <p:nvSpPr>
          <p:cNvPr id="21" name="TextBox 37"/>
          <p:cNvSpPr txBox="1"/>
          <p:nvPr/>
        </p:nvSpPr>
        <p:spPr>
          <a:xfrm>
            <a:off x="9778590" y="6079471"/>
            <a:ext cx="18807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Nature Magazine</a:t>
            </a:r>
          </a:p>
        </p:txBody>
      </p:sp>
      <p:sp>
        <p:nvSpPr>
          <p:cNvPr id="22" name="TextBox 37"/>
          <p:cNvSpPr txBox="1"/>
          <p:nvPr/>
        </p:nvSpPr>
        <p:spPr>
          <a:xfrm>
            <a:off x="9685283" y="3897261"/>
            <a:ext cx="18807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NOAA/CC BY 2.0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79589" y="5605327"/>
            <a:ext cx="40293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32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$US23 billion</a:t>
            </a:r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loss </a:t>
            </a:r>
            <a:r>
              <a:rPr lang="en-US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worldwide per year!</a:t>
            </a:r>
          </a:p>
          <a:p>
            <a:pPr algn="ctr"/>
            <a:endParaRPr lang="en-US" sz="2400" b="1" dirty="0">
              <a:solidFill>
                <a:schemeClr val="accent6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96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Ship Classification from Space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0" y="729232"/>
            <a:ext cx="12192000" cy="578882"/>
          </a:xfrm>
          <a:prstGeom prst="roundRect">
            <a:avLst/>
          </a:prstGeom>
          <a:solidFill>
            <a:srgbClr val="600000"/>
          </a:solidFill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 major sources of information : AIS, Visible and Microwaves 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39352" y="1917625"/>
            <a:ext cx="11618663" cy="4162161"/>
            <a:chOff x="109347" y="2179188"/>
            <a:chExt cx="9472255" cy="3768724"/>
          </a:xfrm>
        </p:grpSpPr>
        <p:sp>
          <p:nvSpPr>
            <p:cNvPr id="7" name="Freeform 6"/>
            <p:cNvSpPr>
              <a:spLocks noChangeAspect="1"/>
            </p:cNvSpPr>
            <p:nvPr/>
          </p:nvSpPr>
          <p:spPr bwMode="gray">
            <a:xfrm rot="17944009">
              <a:off x="4862704" y="2452139"/>
              <a:ext cx="673392" cy="683899"/>
            </a:xfrm>
            <a:custGeom>
              <a:avLst/>
              <a:gdLst/>
              <a:ahLst/>
              <a:cxnLst/>
              <a:rect l="l" t="t" r="r" b="b"/>
              <a:pathLst>
                <a:path w="943194" h="957916">
                  <a:moveTo>
                    <a:pt x="857314" y="712207"/>
                  </a:moveTo>
                  <a:cubicBezTo>
                    <a:pt x="857323" y="712217"/>
                    <a:pt x="858219" y="713136"/>
                    <a:pt x="943194" y="800391"/>
                  </a:cubicBezTo>
                  <a:cubicBezTo>
                    <a:pt x="952155" y="808682"/>
                    <a:pt x="952155" y="823002"/>
                    <a:pt x="943194" y="832047"/>
                  </a:cubicBezTo>
                  <a:cubicBezTo>
                    <a:pt x="943179" y="832062"/>
                    <a:pt x="941830" y="833407"/>
                    <a:pt x="816987" y="957916"/>
                  </a:cubicBezTo>
                  <a:cubicBezTo>
                    <a:pt x="808773" y="966207"/>
                    <a:pt x="794584" y="966207"/>
                    <a:pt x="785622" y="957916"/>
                  </a:cubicBezTo>
                  <a:cubicBezTo>
                    <a:pt x="785612" y="957906"/>
                    <a:pt x="784694" y="956971"/>
                    <a:pt x="699742" y="870486"/>
                  </a:cubicBezTo>
                  <a:cubicBezTo>
                    <a:pt x="699761" y="870468"/>
                    <a:pt x="701446" y="868775"/>
                    <a:pt x="857314" y="712207"/>
                  </a:cubicBezTo>
                  <a:close/>
                  <a:moveTo>
                    <a:pt x="228184" y="615369"/>
                  </a:moveTo>
                  <a:cubicBezTo>
                    <a:pt x="228196" y="615381"/>
                    <a:pt x="229290" y="616495"/>
                    <a:pt x="336205" y="725429"/>
                  </a:cubicBezTo>
                  <a:cubicBezTo>
                    <a:pt x="336199" y="725435"/>
                    <a:pt x="336092" y="725539"/>
                    <a:pt x="334063" y="727502"/>
                  </a:cubicBezTo>
                  <a:lnTo>
                    <a:pt x="319071" y="742014"/>
                  </a:lnTo>
                  <a:cubicBezTo>
                    <a:pt x="310876" y="750306"/>
                    <a:pt x="296722" y="750306"/>
                    <a:pt x="287782" y="741260"/>
                  </a:cubicBezTo>
                  <a:cubicBezTo>
                    <a:pt x="287767" y="741245"/>
                    <a:pt x="286715" y="740170"/>
                    <a:pt x="211795" y="663615"/>
                  </a:cubicBezTo>
                  <a:cubicBezTo>
                    <a:pt x="202855" y="654569"/>
                    <a:pt x="202855" y="640246"/>
                    <a:pt x="211795" y="631953"/>
                  </a:cubicBezTo>
                  <a:close/>
                  <a:moveTo>
                    <a:pt x="744193" y="597907"/>
                  </a:moveTo>
                  <a:lnTo>
                    <a:pt x="841030" y="696332"/>
                  </a:lnTo>
                  <a:lnTo>
                    <a:pt x="683867" y="855082"/>
                  </a:lnTo>
                  <a:lnTo>
                    <a:pt x="585442" y="755070"/>
                  </a:lnTo>
                  <a:close/>
                  <a:moveTo>
                    <a:pt x="370842" y="220082"/>
                  </a:moveTo>
                  <a:cubicBezTo>
                    <a:pt x="370850" y="220090"/>
                    <a:pt x="371657" y="220913"/>
                    <a:pt x="457207" y="308105"/>
                  </a:cubicBezTo>
                  <a:cubicBezTo>
                    <a:pt x="466219" y="316381"/>
                    <a:pt x="466219" y="330675"/>
                    <a:pt x="457207" y="339704"/>
                  </a:cubicBezTo>
                  <a:cubicBezTo>
                    <a:pt x="457199" y="339712"/>
                    <a:pt x="456561" y="340341"/>
                    <a:pt x="406139" y="390110"/>
                  </a:cubicBezTo>
                  <a:cubicBezTo>
                    <a:pt x="406147" y="390118"/>
                    <a:pt x="406587" y="390560"/>
                    <a:pt x="430171" y="414185"/>
                  </a:cubicBezTo>
                  <a:cubicBezTo>
                    <a:pt x="430180" y="414176"/>
                    <a:pt x="431141" y="413213"/>
                    <a:pt x="533058" y="311115"/>
                  </a:cubicBezTo>
                  <a:cubicBezTo>
                    <a:pt x="542070" y="302839"/>
                    <a:pt x="556339" y="302839"/>
                    <a:pt x="564600" y="311867"/>
                  </a:cubicBezTo>
                  <a:cubicBezTo>
                    <a:pt x="564612" y="311879"/>
                    <a:pt x="565562" y="312831"/>
                    <a:pt x="641953" y="389358"/>
                  </a:cubicBezTo>
                  <a:cubicBezTo>
                    <a:pt x="650965" y="398386"/>
                    <a:pt x="650965" y="412680"/>
                    <a:pt x="641953" y="420956"/>
                  </a:cubicBezTo>
                  <a:cubicBezTo>
                    <a:pt x="641943" y="420965"/>
                    <a:pt x="640953" y="421950"/>
                    <a:pt x="538315" y="524026"/>
                  </a:cubicBezTo>
                  <a:cubicBezTo>
                    <a:pt x="538323" y="524035"/>
                    <a:pt x="538780" y="524492"/>
                    <a:pt x="563098" y="548853"/>
                  </a:cubicBezTo>
                  <a:cubicBezTo>
                    <a:pt x="563106" y="548845"/>
                    <a:pt x="563733" y="548226"/>
                    <a:pt x="614166" y="498446"/>
                  </a:cubicBezTo>
                  <a:cubicBezTo>
                    <a:pt x="623178" y="489418"/>
                    <a:pt x="637447" y="489418"/>
                    <a:pt x="645708" y="498446"/>
                  </a:cubicBezTo>
                  <a:lnTo>
                    <a:pt x="728318" y="581203"/>
                  </a:lnTo>
                  <a:cubicBezTo>
                    <a:pt x="728304" y="581218"/>
                    <a:pt x="726810" y="582707"/>
                    <a:pt x="569857" y="739194"/>
                  </a:cubicBezTo>
                  <a:cubicBezTo>
                    <a:pt x="569850" y="739187"/>
                    <a:pt x="569085" y="738414"/>
                    <a:pt x="487247" y="655685"/>
                  </a:cubicBezTo>
                  <a:cubicBezTo>
                    <a:pt x="478986" y="646657"/>
                    <a:pt x="478986" y="632362"/>
                    <a:pt x="487247" y="624087"/>
                  </a:cubicBezTo>
                  <a:cubicBezTo>
                    <a:pt x="487255" y="624078"/>
                    <a:pt x="487917" y="623425"/>
                    <a:pt x="540568" y="571423"/>
                  </a:cubicBezTo>
                  <a:cubicBezTo>
                    <a:pt x="540559" y="571414"/>
                    <a:pt x="540102" y="570942"/>
                    <a:pt x="515785" y="545844"/>
                  </a:cubicBezTo>
                  <a:cubicBezTo>
                    <a:pt x="515771" y="545858"/>
                    <a:pt x="514253" y="547371"/>
                    <a:pt x="352818" y="708348"/>
                  </a:cubicBezTo>
                  <a:cubicBezTo>
                    <a:pt x="352808" y="708339"/>
                    <a:pt x="351802" y="707323"/>
                    <a:pt x="243922" y="598507"/>
                  </a:cubicBezTo>
                  <a:cubicBezTo>
                    <a:pt x="243937" y="598493"/>
                    <a:pt x="245459" y="596989"/>
                    <a:pt x="407641" y="436755"/>
                  </a:cubicBezTo>
                  <a:cubicBezTo>
                    <a:pt x="407632" y="436747"/>
                    <a:pt x="407191" y="436305"/>
                    <a:pt x="383609" y="412680"/>
                  </a:cubicBezTo>
                  <a:cubicBezTo>
                    <a:pt x="383601" y="412688"/>
                    <a:pt x="382948" y="413333"/>
                    <a:pt x="330287" y="465344"/>
                  </a:cubicBezTo>
                  <a:cubicBezTo>
                    <a:pt x="322026" y="473619"/>
                    <a:pt x="307757" y="473619"/>
                    <a:pt x="298745" y="465344"/>
                  </a:cubicBezTo>
                  <a:cubicBezTo>
                    <a:pt x="298738" y="465336"/>
                    <a:pt x="297940" y="464530"/>
                    <a:pt x="212380" y="378073"/>
                  </a:cubicBezTo>
                  <a:cubicBezTo>
                    <a:pt x="212394" y="378059"/>
                    <a:pt x="213869" y="376588"/>
                    <a:pt x="370842" y="220082"/>
                  </a:cubicBezTo>
                  <a:close/>
                  <a:moveTo>
                    <a:pt x="256830" y="105782"/>
                  </a:moveTo>
                  <a:lnTo>
                    <a:pt x="355255" y="204207"/>
                  </a:lnTo>
                  <a:lnTo>
                    <a:pt x="196505" y="362957"/>
                  </a:lnTo>
                  <a:lnTo>
                    <a:pt x="98080" y="262945"/>
                  </a:lnTo>
                  <a:close/>
                  <a:moveTo>
                    <a:pt x="143350" y="4"/>
                  </a:moveTo>
                  <a:cubicBezTo>
                    <a:pt x="149091" y="99"/>
                    <a:pt x="154738" y="2365"/>
                    <a:pt x="158880" y="6898"/>
                  </a:cubicBezTo>
                  <a:lnTo>
                    <a:pt x="240955" y="90003"/>
                  </a:lnTo>
                  <a:cubicBezTo>
                    <a:pt x="240936" y="90022"/>
                    <a:pt x="239214" y="91750"/>
                    <a:pt x="82828" y="248657"/>
                  </a:cubicBezTo>
                  <a:cubicBezTo>
                    <a:pt x="82819" y="248647"/>
                    <a:pt x="81930" y="247748"/>
                    <a:pt x="0" y="164797"/>
                  </a:cubicBezTo>
                  <a:cubicBezTo>
                    <a:pt x="-8283" y="155731"/>
                    <a:pt x="-8283" y="141377"/>
                    <a:pt x="0" y="133066"/>
                  </a:cubicBezTo>
                  <a:cubicBezTo>
                    <a:pt x="15" y="133051"/>
                    <a:pt x="1393" y="131676"/>
                    <a:pt x="127255" y="6142"/>
                  </a:cubicBezTo>
                  <a:cubicBezTo>
                    <a:pt x="131772" y="1987"/>
                    <a:pt x="137608" y="-90"/>
                    <a:pt x="143350" y="4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ja-JP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reeform 7"/>
            <p:cNvSpPr>
              <a:spLocks noChangeAspect="1"/>
            </p:cNvSpPr>
            <p:nvPr/>
          </p:nvSpPr>
          <p:spPr bwMode="gray">
            <a:xfrm rot="384773">
              <a:off x="7885286" y="2777594"/>
              <a:ext cx="673392" cy="683899"/>
            </a:xfrm>
            <a:custGeom>
              <a:avLst/>
              <a:gdLst/>
              <a:ahLst/>
              <a:cxnLst/>
              <a:rect l="l" t="t" r="r" b="b"/>
              <a:pathLst>
                <a:path w="943194" h="957916">
                  <a:moveTo>
                    <a:pt x="857314" y="712207"/>
                  </a:moveTo>
                  <a:cubicBezTo>
                    <a:pt x="857323" y="712217"/>
                    <a:pt x="858219" y="713136"/>
                    <a:pt x="943194" y="800391"/>
                  </a:cubicBezTo>
                  <a:cubicBezTo>
                    <a:pt x="952155" y="808682"/>
                    <a:pt x="952155" y="823002"/>
                    <a:pt x="943194" y="832047"/>
                  </a:cubicBezTo>
                  <a:cubicBezTo>
                    <a:pt x="943179" y="832062"/>
                    <a:pt x="941830" y="833407"/>
                    <a:pt x="816987" y="957916"/>
                  </a:cubicBezTo>
                  <a:cubicBezTo>
                    <a:pt x="808773" y="966207"/>
                    <a:pt x="794584" y="966207"/>
                    <a:pt x="785622" y="957916"/>
                  </a:cubicBezTo>
                  <a:cubicBezTo>
                    <a:pt x="785612" y="957906"/>
                    <a:pt x="784694" y="956971"/>
                    <a:pt x="699742" y="870486"/>
                  </a:cubicBezTo>
                  <a:cubicBezTo>
                    <a:pt x="699761" y="870468"/>
                    <a:pt x="701446" y="868775"/>
                    <a:pt x="857314" y="712207"/>
                  </a:cubicBezTo>
                  <a:close/>
                  <a:moveTo>
                    <a:pt x="228184" y="615369"/>
                  </a:moveTo>
                  <a:cubicBezTo>
                    <a:pt x="228196" y="615381"/>
                    <a:pt x="229290" y="616495"/>
                    <a:pt x="336205" y="725429"/>
                  </a:cubicBezTo>
                  <a:cubicBezTo>
                    <a:pt x="336199" y="725435"/>
                    <a:pt x="336092" y="725539"/>
                    <a:pt x="334063" y="727502"/>
                  </a:cubicBezTo>
                  <a:lnTo>
                    <a:pt x="319071" y="742014"/>
                  </a:lnTo>
                  <a:cubicBezTo>
                    <a:pt x="310876" y="750306"/>
                    <a:pt x="296722" y="750306"/>
                    <a:pt x="287782" y="741260"/>
                  </a:cubicBezTo>
                  <a:cubicBezTo>
                    <a:pt x="287767" y="741245"/>
                    <a:pt x="286715" y="740170"/>
                    <a:pt x="211795" y="663615"/>
                  </a:cubicBezTo>
                  <a:cubicBezTo>
                    <a:pt x="202855" y="654569"/>
                    <a:pt x="202855" y="640246"/>
                    <a:pt x="211795" y="631953"/>
                  </a:cubicBezTo>
                  <a:close/>
                  <a:moveTo>
                    <a:pt x="744193" y="597907"/>
                  </a:moveTo>
                  <a:lnTo>
                    <a:pt x="841030" y="696332"/>
                  </a:lnTo>
                  <a:lnTo>
                    <a:pt x="683867" y="855082"/>
                  </a:lnTo>
                  <a:lnTo>
                    <a:pt x="585442" y="755070"/>
                  </a:lnTo>
                  <a:close/>
                  <a:moveTo>
                    <a:pt x="370842" y="220082"/>
                  </a:moveTo>
                  <a:cubicBezTo>
                    <a:pt x="370850" y="220090"/>
                    <a:pt x="371657" y="220913"/>
                    <a:pt x="457207" y="308105"/>
                  </a:cubicBezTo>
                  <a:cubicBezTo>
                    <a:pt x="466219" y="316381"/>
                    <a:pt x="466219" y="330675"/>
                    <a:pt x="457207" y="339704"/>
                  </a:cubicBezTo>
                  <a:cubicBezTo>
                    <a:pt x="457199" y="339712"/>
                    <a:pt x="456561" y="340341"/>
                    <a:pt x="406139" y="390110"/>
                  </a:cubicBezTo>
                  <a:cubicBezTo>
                    <a:pt x="406147" y="390118"/>
                    <a:pt x="406587" y="390560"/>
                    <a:pt x="430171" y="414185"/>
                  </a:cubicBezTo>
                  <a:cubicBezTo>
                    <a:pt x="430180" y="414176"/>
                    <a:pt x="431141" y="413213"/>
                    <a:pt x="533058" y="311115"/>
                  </a:cubicBezTo>
                  <a:cubicBezTo>
                    <a:pt x="542070" y="302839"/>
                    <a:pt x="556339" y="302839"/>
                    <a:pt x="564600" y="311867"/>
                  </a:cubicBezTo>
                  <a:cubicBezTo>
                    <a:pt x="564612" y="311879"/>
                    <a:pt x="565562" y="312831"/>
                    <a:pt x="641953" y="389358"/>
                  </a:cubicBezTo>
                  <a:cubicBezTo>
                    <a:pt x="650965" y="398386"/>
                    <a:pt x="650965" y="412680"/>
                    <a:pt x="641953" y="420956"/>
                  </a:cubicBezTo>
                  <a:cubicBezTo>
                    <a:pt x="641943" y="420965"/>
                    <a:pt x="640953" y="421950"/>
                    <a:pt x="538315" y="524026"/>
                  </a:cubicBezTo>
                  <a:cubicBezTo>
                    <a:pt x="538323" y="524035"/>
                    <a:pt x="538780" y="524492"/>
                    <a:pt x="563098" y="548853"/>
                  </a:cubicBezTo>
                  <a:cubicBezTo>
                    <a:pt x="563106" y="548845"/>
                    <a:pt x="563733" y="548226"/>
                    <a:pt x="614166" y="498446"/>
                  </a:cubicBezTo>
                  <a:cubicBezTo>
                    <a:pt x="623178" y="489418"/>
                    <a:pt x="637447" y="489418"/>
                    <a:pt x="645708" y="498446"/>
                  </a:cubicBezTo>
                  <a:lnTo>
                    <a:pt x="728318" y="581203"/>
                  </a:lnTo>
                  <a:cubicBezTo>
                    <a:pt x="728304" y="581218"/>
                    <a:pt x="726810" y="582707"/>
                    <a:pt x="569857" y="739194"/>
                  </a:cubicBezTo>
                  <a:cubicBezTo>
                    <a:pt x="569850" y="739187"/>
                    <a:pt x="569085" y="738414"/>
                    <a:pt x="487247" y="655685"/>
                  </a:cubicBezTo>
                  <a:cubicBezTo>
                    <a:pt x="478986" y="646657"/>
                    <a:pt x="478986" y="632362"/>
                    <a:pt x="487247" y="624087"/>
                  </a:cubicBezTo>
                  <a:cubicBezTo>
                    <a:pt x="487255" y="624078"/>
                    <a:pt x="487917" y="623425"/>
                    <a:pt x="540568" y="571423"/>
                  </a:cubicBezTo>
                  <a:cubicBezTo>
                    <a:pt x="540559" y="571414"/>
                    <a:pt x="540102" y="570942"/>
                    <a:pt x="515785" y="545844"/>
                  </a:cubicBezTo>
                  <a:cubicBezTo>
                    <a:pt x="515771" y="545858"/>
                    <a:pt x="514253" y="547371"/>
                    <a:pt x="352818" y="708348"/>
                  </a:cubicBezTo>
                  <a:cubicBezTo>
                    <a:pt x="352808" y="708339"/>
                    <a:pt x="351802" y="707323"/>
                    <a:pt x="243922" y="598507"/>
                  </a:cubicBezTo>
                  <a:cubicBezTo>
                    <a:pt x="243937" y="598493"/>
                    <a:pt x="245459" y="596989"/>
                    <a:pt x="407641" y="436755"/>
                  </a:cubicBezTo>
                  <a:cubicBezTo>
                    <a:pt x="407632" y="436747"/>
                    <a:pt x="407191" y="436305"/>
                    <a:pt x="383609" y="412680"/>
                  </a:cubicBezTo>
                  <a:cubicBezTo>
                    <a:pt x="383601" y="412688"/>
                    <a:pt x="382948" y="413333"/>
                    <a:pt x="330287" y="465344"/>
                  </a:cubicBezTo>
                  <a:cubicBezTo>
                    <a:pt x="322026" y="473619"/>
                    <a:pt x="307757" y="473619"/>
                    <a:pt x="298745" y="465344"/>
                  </a:cubicBezTo>
                  <a:cubicBezTo>
                    <a:pt x="298738" y="465336"/>
                    <a:pt x="297940" y="464530"/>
                    <a:pt x="212380" y="378073"/>
                  </a:cubicBezTo>
                  <a:cubicBezTo>
                    <a:pt x="212394" y="378059"/>
                    <a:pt x="213869" y="376588"/>
                    <a:pt x="370842" y="220082"/>
                  </a:cubicBezTo>
                  <a:close/>
                  <a:moveTo>
                    <a:pt x="256830" y="105782"/>
                  </a:moveTo>
                  <a:lnTo>
                    <a:pt x="355255" y="204207"/>
                  </a:lnTo>
                  <a:lnTo>
                    <a:pt x="196505" y="362957"/>
                  </a:lnTo>
                  <a:lnTo>
                    <a:pt x="98080" y="262945"/>
                  </a:lnTo>
                  <a:close/>
                  <a:moveTo>
                    <a:pt x="143350" y="4"/>
                  </a:moveTo>
                  <a:cubicBezTo>
                    <a:pt x="149091" y="99"/>
                    <a:pt x="154738" y="2365"/>
                    <a:pt x="158880" y="6898"/>
                  </a:cubicBezTo>
                  <a:lnTo>
                    <a:pt x="240955" y="90003"/>
                  </a:lnTo>
                  <a:cubicBezTo>
                    <a:pt x="240936" y="90022"/>
                    <a:pt x="239214" y="91750"/>
                    <a:pt x="82828" y="248657"/>
                  </a:cubicBezTo>
                  <a:cubicBezTo>
                    <a:pt x="82819" y="248647"/>
                    <a:pt x="81930" y="247748"/>
                    <a:pt x="0" y="164797"/>
                  </a:cubicBezTo>
                  <a:cubicBezTo>
                    <a:pt x="-8283" y="155731"/>
                    <a:pt x="-8283" y="141377"/>
                    <a:pt x="0" y="133066"/>
                  </a:cubicBezTo>
                  <a:cubicBezTo>
                    <a:pt x="15" y="133051"/>
                    <a:pt x="1393" y="131676"/>
                    <a:pt x="127255" y="6142"/>
                  </a:cubicBezTo>
                  <a:cubicBezTo>
                    <a:pt x="131772" y="1987"/>
                    <a:pt x="137608" y="-90"/>
                    <a:pt x="143350" y="4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ja-JP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reeform 8"/>
            <p:cNvSpPr>
              <a:spLocks noChangeAspect="1"/>
            </p:cNvSpPr>
            <p:nvPr/>
          </p:nvSpPr>
          <p:spPr bwMode="gray">
            <a:xfrm rot="16929717">
              <a:off x="2400029" y="2887455"/>
              <a:ext cx="674522" cy="678412"/>
            </a:xfrm>
            <a:custGeom>
              <a:avLst/>
              <a:gdLst>
                <a:gd name="connsiteX0" fmla="*/ 863526 w 956126"/>
                <a:gd name="connsiteY0" fmla="*/ 709718 h 961645"/>
                <a:gd name="connsiteX1" fmla="*/ 949406 w 956126"/>
                <a:gd name="connsiteY1" fmla="*/ 797902 h 961645"/>
                <a:gd name="connsiteX2" fmla="*/ 949406 w 956126"/>
                <a:gd name="connsiteY2" fmla="*/ 829558 h 961645"/>
                <a:gd name="connsiteX3" fmla="*/ 823199 w 956126"/>
                <a:gd name="connsiteY3" fmla="*/ 955427 h 961645"/>
                <a:gd name="connsiteX4" fmla="*/ 791834 w 956126"/>
                <a:gd name="connsiteY4" fmla="*/ 955427 h 961645"/>
                <a:gd name="connsiteX5" fmla="*/ 705954 w 956126"/>
                <a:gd name="connsiteY5" fmla="*/ 867997 h 961645"/>
                <a:gd name="connsiteX6" fmla="*/ 863526 w 956126"/>
                <a:gd name="connsiteY6" fmla="*/ 709718 h 961645"/>
                <a:gd name="connsiteX7" fmla="*/ 234396 w 956126"/>
                <a:gd name="connsiteY7" fmla="*/ 612880 h 961645"/>
                <a:gd name="connsiteX8" fmla="*/ 342417 w 956126"/>
                <a:gd name="connsiteY8" fmla="*/ 722940 h 961645"/>
                <a:gd name="connsiteX9" fmla="*/ 340275 w 956126"/>
                <a:gd name="connsiteY9" fmla="*/ 725013 h 961645"/>
                <a:gd name="connsiteX10" fmla="*/ 325283 w 956126"/>
                <a:gd name="connsiteY10" fmla="*/ 739525 h 961645"/>
                <a:gd name="connsiteX11" fmla="*/ 293994 w 956126"/>
                <a:gd name="connsiteY11" fmla="*/ 738771 h 961645"/>
                <a:gd name="connsiteX12" fmla="*/ 218007 w 956126"/>
                <a:gd name="connsiteY12" fmla="*/ 661126 h 961645"/>
                <a:gd name="connsiteX13" fmla="*/ 218007 w 956126"/>
                <a:gd name="connsiteY13" fmla="*/ 629464 h 961645"/>
                <a:gd name="connsiteX14" fmla="*/ 234396 w 956126"/>
                <a:gd name="connsiteY14" fmla="*/ 612880 h 961645"/>
                <a:gd name="connsiteX15" fmla="*/ 750405 w 956126"/>
                <a:gd name="connsiteY15" fmla="*/ 595418 h 961645"/>
                <a:gd name="connsiteX16" fmla="*/ 847242 w 956126"/>
                <a:gd name="connsiteY16" fmla="*/ 693843 h 961645"/>
                <a:gd name="connsiteX17" fmla="*/ 690079 w 956126"/>
                <a:gd name="connsiteY17" fmla="*/ 852593 h 961645"/>
                <a:gd name="connsiteX18" fmla="*/ 591654 w 956126"/>
                <a:gd name="connsiteY18" fmla="*/ 752581 h 961645"/>
                <a:gd name="connsiteX19" fmla="*/ 750405 w 956126"/>
                <a:gd name="connsiteY19" fmla="*/ 595418 h 961645"/>
                <a:gd name="connsiteX20" fmla="*/ 377054 w 956126"/>
                <a:gd name="connsiteY20" fmla="*/ 217593 h 961645"/>
                <a:gd name="connsiteX21" fmla="*/ 463419 w 956126"/>
                <a:gd name="connsiteY21" fmla="*/ 305616 h 961645"/>
                <a:gd name="connsiteX22" fmla="*/ 463419 w 956126"/>
                <a:gd name="connsiteY22" fmla="*/ 337215 h 961645"/>
                <a:gd name="connsiteX23" fmla="*/ 412351 w 956126"/>
                <a:gd name="connsiteY23" fmla="*/ 387621 h 961645"/>
                <a:gd name="connsiteX24" fmla="*/ 436383 w 956126"/>
                <a:gd name="connsiteY24" fmla="*/ 411696 h 961645"/>
                <a:gd name="connsiteX25" fmla="*/ 539270 w 956126"/>
                <a:gd name="connsiteY25" fmla="*/ 308626 h 961645"/>
                <a:gd name="connsiteX26" fmla="*/ 570812 w 956126"/>
                <a:gd name="connsiteY26" fmla="*/ 309378 h 961645"/>
                <a:gd name="connsiteX27" fmla="*/ 648165 w 956126"/>
                <a:gd name="connsiteY27" fmla="*/ 386869 h 961645"/>
                <a:gd name="connsiteX28" fmla="*/ 648165 w 956126"/>
                <a:gd name="connsiteY28" fmla="*/ 418467 h 961645"/>
                <a:gd name="connsiteX29" fmla="*/ 544527 w 956126"/>
                <a:gd name="connsiteY29" fmla="*/ 521537 h 961645"/>
                <a:gd name="connsiteX30" fmla="*/ 569310 w 956126"/>
                <a:gd name="connsiteY30" fmla="*/ 546364 h 961645"/>
                <a:gd name="connsiteX31" fmla="*/ 620378 w 956126"/>
                <a:gd name="connsiteY31" fmla="*/ 495957 h 961645"/>
                <a:gd name="connsiteX32" fmla="*/ 651920 w 956126"/>
                <a:gd name="connsiteY32" fmla="*/ 495957 h 961645"/>
                <a:gd name="connsiteX33" fmla="*/ 734530 w 956126"/>
                <a:gd name="connsiteY33" fmla="*/ 578714 h 961645"/>
                <a:gd name="connsiteX34" fmla="*/ 576069 w 956126"/>
                <a:gd name="connsiteY34" fmla="*/ 736705 h 961645"/>
                <a:gd name="connsiteX35" fmla="*/ 493459 w 956126"/>
                <a:gd name="connsiteY35" fmla="*/ 653196 h 961645"/>
                <a:gd name="connsiteX36" fmla="*/ 493459 w 956126"/>
                <a:gd name="connsiteY36" fmla="*/ 621598 h 961645"/>
                <a:gd name="connsiteX37" fmla="*/ 546780 w 956126"/>
                <a:gd name="connsiteY37" fmla="*/ 568934 h 961645"/>
                <a:gd name="connsiteX38" fmla="*/ 521997 w 956126"/>
                <a:gd name="connsiteY38" fmla="*/ 543355 h 961645"/>
                <a:gd name="connsiteX39" fmla="*/ 359030 w 956126"/>
                <a:gd name="connsiteY39" fmla="*/ 705859 h 961645"/>
                <a:gd name="connsiteX40" fmla="*/ 250134 w 956126"/>
                <a:gd name="connsiteY40" fmla="*/ 596018 h 961645"/>
                <a:gd name="connsiteX41" fmla="*/ 413853 w 956126"/>
                <a:gd name="connsiteY41" fmla="*/ 434266 h 961645"/>
                <a:gd name="connsiteX42" fmla="*/ 389821 w 956126"/>
                <a:gd name="connsiteY42" fmla="*/ 410191 h 961645"/>
                <a:gd name="connsiteX43" fmla="*/ 336499 w 956126"/>
                <a:gd name="connsiteY43" fmla="*/ 462855 h 961645"/>
                <a:gd name="connsiteX44" fmla="*/ 304957 w 956126"/>
                <a:gd name="connsiteY44" fmla="*/ 462855 h 961645"/>
                <a:gd name="connsiteX45" fmla="*/ 218592 w 956126"/>
                <a:gd name="connsiteY45" fmla="*/ 375584 h 961645"/>
                <a:gd name="connsiteX46" fmla="*/ 377054 w 956126"/>
                <a:gd name="connsiteY46" fmla="*/ 217593 h 961645"/>
                <a:gd name="connsiteX47" fmla="*/ 263042 w 956126"/>
                <a:gd name="connsiteY47" fmla="*/ 103293 h 961645"/>
                <a:gd name="connsiteX48" fmla="*/ 361467 w 956126"/>
                <a:gd name="connsiteY48" fmla="*/ 201718 h 961645"/>
                <a:gd name="connsiteX49" fmla="*/ 202717 w 956126"/>
                <a:gd name="connsiteY49" fmla="*/ 360468 h 961645"/>
                <a:gd name="connsiteX50" fmla="*/ 104292 w 956126"/>
                <a:gd name="connsiteY50" fmla="*/ 260456 h 961645"/>
                <a:gd name="connsiteX51" fmla="*/ 263042 w 956126"/>
                <a:gd name="connsiteY51" fmla="*/ 103293 h 961645"/>
                <a:gd name="connsiteX52" fmla="*/ 963 w 956126"/>
                <a:gd name="connsiteY52" fmla="*/ 64 h 961645"/>
                <a:gd name="connsiteX53" fmla="*/ 165092 w 956126"/>
                <a:gd name="connsiteY53" fmla="*/ 4409 h 961645"/>
                <a:gd name="connsiteX54" fmla="*/ 247167 w 956126"/>
                <a:gd name="connsiteY54" fmla="*/ 87514 h 961645"/>
                <a:gd name="connsiteX55" fmla="*/ 89040 w 956126"/>
                <a:gd name="connsiteY55" fmla="*/ 246168 h 961645"/>
                <a:gd name="connsiteX56" fmla="*/ 6212 w 956126"/>
                <a:gd name="connsiteY56" fmla="*/ 162308 h 961645"/>
                <a:gd name="connsiteX57" fmla="*/ 6212 w 956126"/>
                <a:gd name="connsiteY57" fmla="*/ 130577 h 961645"/>
                <a:gd name="connsiteX58" fmla="*/ 133467 w 956126"/>
                <a:gd name="connsiteY58" fmla="*/ 3653 h 961645"/>
                <a:gd name="connsiteX59" fmla="*/ 963 w 956126"/>
                <a:gd name="connsiteY59" fmla="*/ 64 h 961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956126" h="961645">
                  <a:moveTo>
                    <a:pt x="863526" y="709718"/>
                  </a:moveTo>
                  <a:cubicBezTo>
                    <a:pt x="863535" y="709728"/>
                    <a:pt x="864431" y="710647"/>
                    <a:pt x="949406" y="797902"/>
                  </a:cubicBezTo>
                  <a:cubicBezTo>
                    <a:pt x="958367" y="806193"/>
                    <a:pt x="958367" y="820513"/>
                    <a:pt x="949406" y="829558"/>
                  </a:cubicBezTo>
                  <a:lnTo>
                    <a:pt x="823199" y="955427"/>
                  </a:lnTo>
                  <a:cubicBezTo>
                    <a:pt x="814985" y="963718"/>
                    <a:pt x="800796" y="963718"/>
                    <a:pt x="791834" y="955427"/>
                  </a:cubicBezTo>
                  <a:cubicBezTo>
                    <a:pt x="791824" y="955417"/>
                    <a:pt x="790906" y="954482"/>
                    <a:pt x="705954" y="867997"/>
                  </a:cubicBezTo>
                  <a:cubicBezTo>
                    <a:pt x="705973" y="867979"/>
                    <a:pt x="707658" y="866286"/>
                    <a:pt x="863526" y="709718"/>
                  </a:cubicBezTo>
                  <a:close/>
                  <a:moveTo>
                    <a:pt x="234396" y="612880"/>
                  </a:moveTo>
                  <a:cubicBezTo>
                    <a:pt x="234408" y="612892"/>
                    <a:pt x="235502" y="614006"/>
                    <a:pt x="342417" y="722940"/>
                  </a:cubicBezTo>
                  <a:cubicBezTo>
                    <a:pt x="342411" y="722946"/>
                    <a:pt x="342304" y="723050"/>
                    <a:pt x="340275" y="725013"/>
                  </a:cubicBezTo>
                  <a:lnTo>
                    <a:pt x="325283" y="739525"/>
                  </a:lnTo>
                  <a:cubicBezTo>
                    <a:pt x="317088" y="747817"/>
                    <a:pt x="302934" y="747817"/>
                    <a:pt x="293994" y="738771"/>
                  </a:cubicBezTo>
                  <a:cubicBezTo>
                    <a:pt x="293979" y="738756"/>
                    <a:pt x="292927" y="737681"/>
                    <a:pt x="218007" y="661126"/>
                  </a:cubicBezTo>
                  <a:cubicBezTo>
                    <a:pt x="209067" y="652080"/>
                    <a:pt x="209067" y="637757"/>
                    <a:pt x="218007" y="629464"/>
                  </a:cubicBezTo>
                  <a:lnTo>
                    <a:pt x="234396" y="612880"/>
                  </a:lnTo>
                  <a:close/>
                  <a:moveTo>
                    <a:pt x="750405" y="595418"/>
                  </a:moveTo>
                  <a:lnTo>
                    <a:pt x="847242" y="693843"/>
                  </a:lnTo>
                  <a:lnTo>
                    <a:pt x="690079" y="852593"/>
                  </a:lnTo>
                  <a:lnTo>
                    <a:pt x="591654" y="752581"/>
                  </a:lnTo>
                  <a:lnTo>
                    <a:pt x="750405" y="595418"/>
                  </a:lnTo>
                  <a:close/>
                  <a:moveTo>
                    <a:pt x="377054" y="217593"/>
                  </a:moveTo>
                  <a:cubicBezTo>
                    <a:pt x="377062" y="217601"/>
                    <a:pt x="377869" y="218424"/>
                    <a:pt x="463419" y="305616"/>
                  </a:cubicBezTo>
                  <a:cubicBezTo>
                    <a:pt x="472431" y="313892"/>
                    <a:pt x="472431" y="328186"/>
                    <a:pt x="463419" y="337215"/>
                  </a:cubicBezTo>
                  <a:cubicBezTo>
                    <a:pt x="463411" y="337223"/>
                    <a:pt x="462773" y="337852"/>
                    <a:pt x="412351" y="387621"/>
                  </a:cubicBezTo>
                  <a:lnTo>
                    <a:pt x="436383" y="411696"/>
                  </a:lnTo>
                  <a:lnTo>
                    <a:pt x="539270" y="308626"/>
                  </a:lnTo>
                  <a:cubicBezTo>
                    <a:pt x="548282" y="300350"/>
                    <a:pt x="562551" y="300350"/>
                    <a:pt x="570812" y="309378"/>
                  </a:cubicBezTo>
                  <a:lnTo>
                    <a:pt x="648165" y="386869"/>
                  </a:lnTo>
                  <a:cubicBezTo>
                    <a:pt x="657177" y="395897"/>
                    <a:pt x="657177" y="410191"/>
                    <a:pt x="648165" y="418467"/>
                  </a:cubicBezTo>
                  <a:cubicBezTo>
                    <a:pt x="648155" y="418476"/>
                    <a:pt x="647165" y="419461"/>
                    <a:pt x="544527" y="521537"/>
                  </a:cubicBezTo>
                  <a:cubicBezTo>
                    <a:pt x="544535" y="521546"/>
                    <a:pt x="544992" y="522003"/>
                    <a:pt x="569310" y="546364"/>
                  </a:cubicBezTo>
                  <a:cubicBezTo>
                    <a:pt x="569318" y="546356"/>
                    <a:pt x="569945" y="545737"/>
                    <a:pt x="620378" y="495957"/>
                  </a:cubicBezTo>
                  <a:cubicBezTo>
                    <a:pt x="629390" y="486929"/>
                    <a:pt x="643659" y="486929"/>
                    <a:pt x="651920" y="495957"/>
                  </a:cubicBezTo>
                  <a:lnTo>
                    <a:pt x="734530" y="578714"/>
                  </a:lnTo>
                  <a:cubicBezTo>
                    <a:pt x="734516" y="578729"/>
                    <a:pt x="733022" y="580218"/>
                    <a:pt x="576069" y="736705"/>
                  </a:cubicBezTo>
                  <a:cubicBezTo>
                    <a:pt x="576062" y="736698"/>
                    <a:pt x="575297" y="735925"/>
                    <a:pt x="493459" y="653196"/>
                  </a:cubicBezTo>
                  <a:cubicBezTo>
                    <a:pt x="485198" y="644168"/>
                    <a:pt x="485198" y="629873"/>
                    <a:pt x="493459" y="621598"/>
                  </a:cubicBezTo>
                  <a:cubicBezTo>
                    <a:pt x="493467" y="621589"/>
                    <a:pt x="494129" y="620936"/>
                    <a:pt x="546780" y="568934"/>
                  </a:cubicBezTo>
                  <a:cubicBezTo>
                    <a:pt x="546771" y="568925"/>
                    <a:pt x="546314" y="568453"/>
                    <a:pt x="521997" y="543355"/>
                  </a:cubicBezTo>
                  <a:lnTo>
                    <a:pt x="359030" y="705859"/>
                  </a:lnTo>
                  <a:cubicBezTo>
                    <a:pt x="359020" y="705850"/>
                    <a:pt x="358014" y="704834"/>
                    <a:pt x="250134" y="596018"/>
                  </a:cubicBezTo>
                  <a:cubicBezTo>
                    <a:pt x="250149" y="596004"/>
                    <a:pt x="251671" y="594500"/>
                    <a:pt x="413853" y="434266"/>
                  </a:cubicBezTo>
                  <a:cubicBezTo>
                    <a:pt x="413844" y="434258"/>
                    <a:pt x="413403" y="433816"/>
                    <a:pt x="389821" y="410191"/>
                  </a:cubicBezTo>
                  <a:cubicBezTo>
                    <a:pt x="389813" y="410199"/>
                    <a:pt x="389160" y="410844"/>
                    <a:pt x="336499" y="462855"/>
                  </a:cubicBezTo>
                  <a:cubicBezTo>
                    <a:pt x="328238" y="471130"/>
                    <a:pt x="313969" y="471130"/>
                    <a:pt x="304957" y="462855"/>
                  </a:cubicBezTo>
                  <a:cubicBezTo>
                    <a:pt x="304950" y="462847"/>
                    <a:pt x="304152" y="462041"/>
                    <a:pt x="218592" y="375584"/>
                  </a:cubicBezTo>
                  <a:lnTo>
                    <a:pt x="377054" y="217593"/>
                  </a:lnTo>
                  <a:close/>
                  <a:moveTo>
                    <a:pt x="263042" y="103293"/>
                  </a:moveTo>
                  <a:lnTo>
                    <a:pt x="361467" y="201718"/>
                  </a:lnTo>
                  <a:lnTo>
                    <a:pt x="202717" y="360468"/>
                  </a:lnTo>
                  <a:lnTo>
                    <a:pt x="104292" y="260456"/>
                  </a:lnTo>
                  <a:lnTo>
                    <a:pt x="263042" y="103293"/>
                  </a:lnTo>
                  <a:close/>
                  <a:moveTo>
                    <a:pt x="963" y="64"/>
                  </a:moveTo>
                  <a:cubicBezTo>
                    <a:pt x="6704" y="159"/>
                    <a:pt x="160950" y="-124"/>
                    <a:pt x="165092" y="4409"/>
                  </a:cubicBezTo>
                  <a:lnTo>
                    <a:pt x="247167" y="87514"/>
                  </a:lnTo>
                  <a:lnTo>
                    <a:pt x="89040" y="246168"/>
                  </a:lnTo>
                  <a:cubicBezTo>
                    <a:pt x="89031" y="246158"/>
                    <a:pt x="88142" y="245259"/>
                    <a:pt x="6212" y="162308"/>
                  </a:cubicBezTo>
                  <a:cubicBezTo>
                    <a:pt x="-2071" y="153242"/>
                    <a:pt x="-2071" y="138888"/>
                    <a:pt x="6212" y="130577"/>
                  </a:cubicBezTo>
                  <a:lnTo>
                    <a:pt x="133467" y="3653"/>
                  </a:lnTo>
                  <a:cubicBezTo>
                    <a:pt x="137984" y="-502"/>
                    <a:pt x="-4779" y="-30"/>
                    <a:pt x="963" y="64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ja-JP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雲形吹き出し 349"/>
            <p:cNvSpPr/>
            <p:nvPr/>
          </p:nvSpPr>
          <p:spPr>
            <a:xfrm>
              <a:off x="4231986" y="3728372"/>
              <a:ext cx="3422386" cy="896226"/>
            </a:xfrm>
            <a:prstGeom prst="cloudCallout">
              <a:avLst>
                <a:gd name="adj1" fmla="val 3765"/>
                <a:gd name="adj2" fmla="val -9277"/>
              </a:avLst>
            </a:prstGeom>
            <a:solidFill>
              <a:schemeClr val="bg1">
                <a:lumMod val="75000"/>
              </a:schemeClr>
            </a:solidFill>
            <a:ln w="57150" cap="flat" cmpd="sng" algn="ctr">
              <a:noFill/>
              <a:prstDash val="solid"/>
            </a:ln>
            <a:effectLst>
              <a:softEdge rad="63500"/>
            </a:effectLst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ja-JP" altLang="en-US" kern="0">
                <a:solidFill>
                  <a:srgbClr val="FFFFFF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endParaRPr>
            </a:p>
          </p:txBody>
        </p:sp>
        <p:sp>
          <p:nvSpPr>
            <p:cNvPr id="11" name="Flowchart: Data 10"/>
            <p:cNvSpPr/>
            <p:nvPr/>
          </p:nvSpPr>
          <p:spPr bwMode="auto">
            <a:xfrm>
              <a:off x="178537" y="4821377"/>
              <a:ext cx="8784976" cy="1081147"/>
            </a:xfrm>
            <a:prstGeom prst="flowChartInputOutpu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en-US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grpSp>
          <p:nvGrpSpPr>
            <p:cNvPr id="12" name="グループ化 187"/>
            <p:cNvGrpSpPr>
              <a:grpSpLocks noChangeAspect="1"/>
            </p:cNvGrpSpPr>
            <p:nvPr/>
          </p:nvGrpSpPr>
          <p:grpSpPr bwMode="gray">
            <a:xfrm>
              <a:off x="4971275" y="5292436"/>
              <a:ext cx="844720" cy="318712"/>
              <a:chOff x="7128818" y="3367088"/>
              <a:chExt cx="1413680" cy="533400"/>
            </a:xfrm>
            <a:solidFill>
              <a:schemeClr val="tx1"/>
            </a:solidFill>
          </p:grpSpPr>
          <p:sp>
            <p:nvSpPr>
              <p:cNvPr id="13" name="Freeform 12"/>
              <p:cNvSpPr>
                <a:spLocks noChangeAspect="1"/>
              </p:cNvSpPr>
              <p:nvPr/>
            </p:nvSpPr>
            <p:spPr bwMode="gray">
              <a:xfrm>
                <a:off x="7128818" y="3367088"/>
                <a:ext cx="1413680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1510451" h="569913">
                    <a:moveTo>
                      <a:pt x="927571" y="268287"/>
                    </a:moveTo>
                    <a:lnTo>
                      <a:pt x="1076796" y="268287"/>
                    </a:lnTo>
                    <a:lnTo>
                      <a:pt x="1076796" y="384175"/>
                    </a:lnTo>
                    <a:lnTo>
                      <a:pt x="927571" y="384175"/>
                    </a:lnTo>
                    <a:close/>
                    <a:moveTo>
                      <a:pt x="748184" y="268287"/>
                    </a:moveTo>
                    <a:lnTo>
                      <a:pt x="895822" y="268287"/>
                    </a:lnTo>
                    <a:lnTo>
                      <a:pt x="895822" y="384175"/>
                    </a:lnTo>
                    <a:lnTo>
                      <a:pt x="748184" y="384175"/>
                    </a:lnTo>
                    <a:close/>
                    <a:moveTo>
                      <a:pt x="567209" y="268287"/>
                    </a:moveTo>
                    <a:lnTo>
                      <a:pt x="716434" y="268287"/>
                    </a:lnTo>
                    <a:lnTo>
                      <a:pt x="716434" y="384175"/>
                    </a:lnTo>
                    <a:lnTo>
                      <a:pt x="567209" y="384175"/>
                    </a:lnTo>
                    <a:close/>
                    <a:moveTo>
                      <a:pt x="387821" y="268287"/>
                    </a:moveTo>
                    <a:lnTo>
                      <a:pt x="537046" y="268287"/>
                    </a:lnTo>
                    <a:lnTo>
                      <a:pt x="537046" y="384175"/>
                    </a:lnTo>
                    <a:lnTo>
                      <a:pt x="387821" y="384175"/>
                    </a:lnTo>
                    <a:close/>
                    <a:moveTo>
                      <a:pt x="927571" y="122237"/>
                    </a:moveTo>
                    <a:lnTo>
                      <a:pt x="1076796" y="122237"/>
                    </a:lnTo>
                    <a:lnTo>
                      <a:pt x="1076796" y="238125"/>
                    </a:lnTo>
                    <a:lnTo>
                      <a:pt x="927571" y="238125"/>
                    </a:lnTo>
                    <a:close/>
                    <a:moveTo>
                      <a:pt x="748184" y="122237"/>
                    </a:moveTo>
                    <a:lnTo>
                      <a:pt x="895822" y="122237"/>
                    </a:lnTo>
                    <a:lnTo>
                      <a:pt x="895822" y="238125"/>
                    </a:lnTo>
                    <a:lnTo>
                      <a:pt x="748184" y="238125"/>
                    </a:lnTo>
                    <a:close/>
                    <a:moveTo>
                      <a:pt x="567209" y="122237"/>
                    </a:moveTo>
                    <a:lnTo>
                      <a:pt x="716434" y="122237"/>
                    </a:lnTo>
                    <a:lnTo>
                      <a:pt x="716434" y="238125"/>
                    </a:lnTo>
                    <a:lnTo>
                      <a:pt x="567209" y="238125"/>
                    </a:lnTo>
                    <a:close/>
                    <a:moveTo>
                      <a:pt x="387821" y="122237"/>
                    </a:moveTo>
                    <a:lnTo>
                      <a:pt x="537046" y="122237"/>
                    </a:lnTo>
                    <a:lnTo>
                      <a:pt x="537046" y="238125"/>
                    </a:lnTo>
                    <a:lnTo>
                      <a:pt x="387821" y="238125"/>
                    </a:lnTo>
                    <a:close/>
                    <a:moveTo>
                      <a:pt x="1177922" y="0"/>
                    </a:moveTo>
                    <a:cubicBezTo>
                      <a:pt x="1185428" y="0"/>
                      <a:pt x="1192183" y="6776"/>
                      <a:pt x="1192183" y="15057"/>
                    </a:cubicBezTo>
                    <a:cubicBezTo>
                      <a:pt x="1192183" y="15073"/>
                      <a:pt x="1192183" y="16360"/>
                      <a:pt x="1192183" y="123469"/>
                    </a:cubicBezTo>
                    <a:cubicBezTo>
                      <a:pt x="1192191" y="123469"/>
                      <a:pt x="1192307" y="123469"/>
                      <a:pt x="1194153" y="123469"/>
                    </a:cubicBezTo>
                    <a:lnTo>
                      <a:pt x="1207946" y="123469"/>
                    </a:lnTo>
                    <a:cubicBezTo>
                      <a:pt x="1225210" y="123469"/>
                      <a:pt x="1238721" y="137020"/>
                      <a:pt x="1238721" y="154336"/>
                    </a:cubicBezTo>
                    <a:cubicBezTo>
                      <a:pt x="1238721" y="154352"/>
                      <a:pt x="1238721" y="155705"/>
                      <a:pt x="1238721" y="270276"/>
                    </a:cubicBezTo>
                    <a:cubicBezTo>
                      <a:pt x="1238743" y="270276"/>
                      <a:pt x="1240574" y="270276"/>
                      <a:pt x="1399352" y="270276"/>
                    </a:cubicBezTo>
                    <a:cubicBezTo>
                      <a:pt x="1415865" y="270276"/>
                      <a:pt x="1430127" y="283827"/>
                      <a:pt x="1430127" y="301143"/>
                    </a:cubicBezTo>
                    <a:cubicBezTo>
                      <a:pt x="1430127" y="301159"/>
                      <a:pt x="1430127" y="302506"/>
                      <a:pt x="1430127" y="416330"/>
                    </a:cubicBezTo>
                    <a:cubicBezTo>
                      <a:pt x="1430143" y="416330"/>
                      <a:pt x="1431094" y="416330"/>
                      <a:pt x="1489425" y="416330"/>
                    </a:cubicBezTo>
                    <a:cubicBezTo>
                      <a:pt x="1505939" y="416330"/>
                      <a:pt x="1514946" y="429129"/>
                      <a:pt x="1508191" y="444939"/>
                    </a:cubicBezTo>
                    <a:cubicBezTo>
                      <a:pt x="1508184" y="444955"/>
                      <a:pt x="1507698" y="446180"/>
                      <a:pt x="1469909" y="541305"/>
                    </a:cubicBezTo>
                    <a:cubicBezTo>
                      <a:pt x="1463905" y="557115"/>
                      <a:pt x="1444389" y="569913"/>
                      <a:pt x="1427875" y="569913"/>
                    </a:cubicBezTo>
                    <a:cubicBezTo>
                      <a:pt x="1427834" y="569913"/>
                      <a:pt x="1421344" y="569913"/>
                      <a:pt x="373266" y="569913"/>
                    </a:cubicBezTo>
                    <a:cubicBezTo>
                      <a:pt x="373246" y="569913"/>
                      <a:pt x="371151" y="569913"/>
                      <a:pt x="142828" y="569913"/>
                    </a:cubicBezTo>
                    <a:cubicBezTo>
                      <a:pt x="126315" y="569913"/>
                      <a:pt x="106048" y="557867"/>
                      <a:pt x="99293" y="542057"/>
                    </a:cubicBezTo>
                    <a:cubicBezTo>
                      <a:pt x="99286" y="542044"/>
                      <a:pt x="98497" y="540368"/>
                      <a:pt x="2464" y="336527"/>
                    </a:cubicBezTo>
                    <a:cubicBezTo>
                      <a:pt x="-4292" y="321470"/>
                      <a:pt x="3214" y="308672"/>
                      <a:pt x="20478" y="308672"/>
                    </a:cubicBezTo>
                    <a:cubicBezTo>
                      <a:pt x="20498" y="308672"/>
                      <a:pt x="22726" y="308672"/>
                      <a:pt x="280941" y="308672"/>
                    </a:cubicBezTo>
                    <a:cubicBezTo>
                      <a:pt x="298205" y="308672"/>
                      <a:pt x="316219" y="321470"/>
                      <a:pt x="322224" y="338033"/>
                    </a:cubicBezTo>
                    <a:cubicBezTo>
                      <a:pt x="322231" y="338052"/>
                      <a:pt x="322651" y="339270"/>
                      <a:pt x="349246" y="416330"/>
                    </a:cubicBezTo>
                    <a:cubicBezTo>
                      <a:pt x="349272" y="416330"/>
                      <a:pt x="353736" y="416330"/>
                      <a:pt x="1116371" y="416330"/>
                    </a:cubicBezTo>
                    <a:cubicBezTo>
                      <a:pt x="1116371" y="416312"/>
                      <a:pt x="1116371" y="414887"/>
                      <a:pt x="1116371" y="301143"/>
                    </a:cubicBezTo>
                    <a:cubicBezTo>
                      <a:pt x="1116371" y="301122"/>
                      <a:pt x="1116371" y="299359"/>
                      <a:pt x="1116371" y="154336"/>
                    </a:cubicBezTo>
                    <a:cubicBezTo>
                      <a:pt x="1116371" y="137020"/>
                      <a:pt x="1129882" y="123469"/>
                      <a:pt x="1147146" y="123469"/>
                    </a:cubicBezTo>
                    <a:cubicBezTo>
                      <a:pt x="1147154" y="123469"/>
                      <a:pt x="1147267" y="123469"/>
                      <a:pt x="1149117" y="123469"/>
                    </a:cubicBezTo>
                    <a:lnTo>
                      <a:pt x="1162909" y="123469"/>
                    </a:lnTo>
                    <a:cubicBezTo>
                      <a:pt x="1162909" y="123454"/>
                      <a:pt x="1162909" y="122193"/>
                      <a:pt x="1162909" y="15057"/>
                    </a:cubicBezTo>
                    <a:cubicBezTo>
                      <a:pt x="1162909" y="6776"/>
                      <a:pt x="1169665" y="0"/>
                      <a:pt x="11779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ja-JP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Rectangle 93"/>
              <p:cNvSpPr>
                <a:spLocks noChangeAspect="1" noChangeArrowheads="1"/>
              </p:cNvSpPr>
              <p:nvPr/>
            </p:nvSpPr>
            <p:spPr bwMode="gray">
              <a:xfrm>
                <a:off x="8248060" y="3664247"/>
                <a:ext cx="148579" cy="59432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63500">
                    <a:moveTo>
                      <a:pt x="95250" y="0"/>
                    </a:moveTo>
                    <a:lnTo>
                      <a:pt x="158750" y="0"/>
                    </a:lnTo>
                    <a:lnTo>
                      <a:pt x="158750" y="63500"/>
                    </a:lnTo>
                    <a:lnTo>
                      <a:pt x="95250" y="63500"/>
                    </a:lnTo>
                    <a:close/>
                    <a:moveTo>
                      <a:pt x="0" y="0"/>
                    </a:moveTo>
                    <a:lnTo>
                      <a:pt x="63500" y="0"/>
                    </a:lnTo>
                    <a:lnTo>
                      <a:pt x="63500" y="63500"/>
                    </a:lnTo>
                    <a:lnTo>
                      <a:pt x="0" y="635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ja-JP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15" name="Straight Arrow Connector 14"/>
            <p:cNvCxnSpPr/>
            <p:nvPr/>
          </p:nvCxnSpPr>
          <p:spPr bwMode="auto">
            <a:xfrm flipH="1" flipV="1">
              <a:off x="2873097" y="3459814"/>
              <a:ext cx="2351030" cy="1832624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16" name="Picture 6" descr="島部品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3" y="4620215"/>
              <a:ext cx="3802685" cy="1327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8" name="Straight Arrow Connector 17"/>
            <p:cNvCxnSpPr/>
            <p:nvPr/>
          </p:nvCxnSpPr>
          <p:spPr bwMode="auto">
            <a:xfrm flipH="1">
              <a:off x="2473728" y="3494855"/>
              <a:ext cx="335931" cy="85903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9" name="Straight Arrow Connector 18"/>
            <p:cNvCxnSpPr/>
            <p:nvPr/>
          </p:nvCxnSpPr>
          <p:spPr bwMode="auto">
            <a:xfrm flipV="1">
              <a:off x="5466430" y="4145621"/>
              <a:ext cx="61391" cy="1121546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0" name="Straight Arrow Connector 19"/>
            <p:cNvCxnSpPr/>
            <p:nvPr/>
          </p:nvCxnSpPr>
          <p:spPr bwMode="auto">
            <a:xfrm flipH="1" flipV="1">
              <a:off x="5086490" y="3533485"/>
              <a:ext cx="441963" cy="464447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1" name="Straight Arrow Connector 20"/>
            <p:cNvCxnSpPr/>
            <p:nvPr/>
          </p:nvCxnSpPr>
          <p:spPr bwMode="auto">
            <a:xfrm flipV="1">
              <a:off x="5670185" y="3439132"/>
              <a:ext cx="311564" cy="553212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2" name="Straight Arrow Connector 21"/>
            <p:cNvCxnSpPr/>
            <p:nvPr/>
          </p:nvCxnSpPr>
          <p:spPr bwMode="auto">
            <a:xfrm flipH="1" flipV="1">
              <a:off x="4838461" y="3912002"/>
              <a:ext cx="670673" cy="18982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3" name="Straight Arrow Connector 22"/>
            <p:cNvCxnSpPr/>
            <p:nvPr/>
          </p:nvCxnSpPr>
          <p:spPr bwMode="auto">
            <a:xfrm flipV="1">
              <a:off x="5695568" y="3717500"/>
              <a:ext cx="692068" cy="367112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4" name="Straight Arrow Connector 23"/>
            <p:cNvCxnSpPr/>
            <p:nvPr/>
          </p:nvCxnSpPr>
          <p:spPr bwMode="auto">
            <a:xfrm flipH="1">
              <a:off x="5627647" y="3229426"/>
              <a:ext cx="2138996" cy="2018959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5" name="TextBox 24"/>
            <p:cNvSpPr txBox="1"/>
            <p:nvPr/>
          </p:nvSpPr>
          <p:spPr>
            <a:xfrm>
              <a:off x="649655" y="2184466"/>
              <a:ext cx="2890550" cy="1086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Automatic  Identification </a:t>
              </a:r>
              <a:r>
                <a:rPr lang="en-US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System (AIS)</a:t>
              </a:r>
              <a:endParaRPr 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48538" y="2179188"/>
              <a:ext cx="1262412" cy="418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Visible</a:t>
              </a:r>
              <a:endParaRPr 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017828" y="2444910"/>
              <a:ext cx="1563774" cy="418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Microwaves</a:t>
              </a:r>
              <a:endParaRPr 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角丸四角形 319"/>
            <p:cNvSpPr>
              <a:spLocks noChangeAspect="1"/>
            </p:cNvSpPr>
            <p:nvPr/>
          </p:nvSpPr>
          <p:spPr bwMode="gray">
            <a:xfrm flipH="1">
              <a:off x="3744192" y="2347197"/>
              <a:ext cx="548216" cy="548216"/>
            </a:xfrm>
            <a:custGeom>
              <a:avLst/>
              <a:gdLst/>
              <a:ahLst/>
              <a:cxnLst/>
              <a:rect l="l" t="t" r="r" b="b"/>
              <a:pathLst>
                <a:path w="395780" h="395780">
                  <a:moveTo>
                    <a:pt x="197890" y="311178"/>
                  </a:moveTo>
                  <a:cubicBezTo>
                    <a:pt x="187867" y="311178"/>
                    <a:pt x="179742" y="319303"/>
                    <a:pt x="179742" y="329326"/>
                  </a:cubicBezTo>
                  <a:lnTo>
                    <a:pt x="179742" y="377632"/>
                  </a:lnTo>
                  <a:cubicBezTo>
                    <a:pt x="179742" y="387655"/>
                    <a:pt x="187867" y="395780"/>
                    <a:pt x="197890" y="395780"/>
                  </a:cubicBezTo>
                  <a:cubicBezTo>
                    <a:pt x="207913" y="395780"/>
                    <a:pt x="216038" y="387655"/>
                    <a:pt x="216038" y="377632"/>
                  </a:cubicBezTo>
                  <a:lnTo>
                    <a:pt x="216038" y="329326"/>
                  </a:lnTo>
                  <a:cubicBezTo>
                    <a:pt x="216038" y="319303"/>
                    <a:pt x="207913" y="311178"/>
                    <a:pt x="197890" y="311178"/>
                  </a:cubicBezTo>
                  <a:close/>
                  <a:moveTo>
                    <a:pt x="290829" y="272681"/>
                  </a:moveTo>
                  <a:cubicBezTo>
                    <a:pt x="286185" y="272681"/>
                    <a:pt x="281540" y="274453"/>
                    <a:pt x="277997" y="277997"/>
                  </a:cubicBezTo>
                  <a:cubicBezTo>
                    <a:pt x="270909" y="285084"/>
                    <a:pt x="270909" y="296575"/>
                    <a:pt x="277997" y="303662"/>
                  </a:cubicBezTo>
                  <a:lnTo>
                    <a:pt x="312154" y="337819"/>
                  </a:lnTo>
                  <a:cubicBezTo>
                    <a:pt x="319242" y="344907"/>
                    <a:pt x="330732" y="344907"/>
                    <a:pt x="337819" y="337819"/>
                  </a:cubicBezTo>
                  <a:cubicBezTo>
                    <a:pt x="344907" y="330732"/>
                    <a:pt x="344907" y="319242"/>
                    <a:pt x="337819" y="312154"/>
                  </a:cubicBezTo>
                  <a:lnTo>
                    <a:pt x="303662" y="277997"/>
                  </a:lnTo>
                  <a:cubicBezTo>
                    <a:pt x="300118" y="274453"/>
                    <a:pt x="295474" y="272681"/>
                    <a:pt x="290829" y="272681"/>
                  </a:cubicBezTo>
                  <a:close/>
                  <a:moveTo>
                    <a:pt x="104950" y="272681"/>
                  </a:moveTo>
                  <a:cubicBezTo>
                    <a:pt x="100306" y="272681"/>
                    <a:pt x="95662" y="274453"/>
                    <a:pt x="92118" y="277997"/>
                  </a:cubicBezTo>
                  <a:lnTo>
                    <a:pt x="57960" y="312154"/>
                  </a:lnTo>
                  <a:cubicBezTo>
                    <a:pt x="50873" y="319242"/>
                    <a:pt x="50873" y="330732"/>
                    <a:pt x="57960" y="337819"/>
                  </a:cubicBezTo>
                  <a:cubicBezTo>
                    <a:pt x="65048" y="344907"/>
                    <a:pt x="76538" y="344907"/>
                    <a:pt x="83625" y="337819"/>
                  </a:cubicBezTo>
                  <a:lnTo>
                    <a:pt x="117783" y="303662"/>
                  </a:lnTo>
                  <a:cubicBezTo>
                    <a:pt x="124870" y="296575"/>
                    <a:pt x="124870" y="285084"/>
                    <a:pt x="117783" y="277997"/>
                  </a:cubicBezTo>
                  <a:cubicBezTo>
                    <a:pt x="114239" y="274453"/>
                    <a:pt x="109595" y="272681"/>
                    <a:pt x="104950" y="272681"/>
                  </a:cubicBezTo>
                  <a:close/>
                  <a:moveTo>
                    <a:pt x="66454" y="179742"/>
                  </a:moveTo>
                  <a:lnTo>
                    <a:pt x="18148" y="179742"/>
                  </a:lnTo>
                  <a:cubicBezTo>
                    <a:pt x="8125" y="179742"/>
                    <a:pt x="0" y="187867"/>
                    <a:pt x="0" y="197890"/>
                  </a:cubicBezTo>
                  <a:cubicBezTo>
                    <a:pt x="0" y="207913"/>
                    <a:pt x="8125" y="216038"/>
                    <a:pt x="18148" y="216038"/>
                  </a:cubicBezTo>
                  <a:lnTo>
                    <a:pt x="66454" y="216038"/>
                  </a:lnTo>
                  <a:cubicBezTo>
                    <a:pt x="76477" y="216038"/>
                    <a:pt x="84602" y="207913"/>
                    <a:pt x="84602" y="197890"/>
                  </a:cubicBezTo>
                  <a:cubicBezTo>
                    <a:pt x="84602" y="187867"/>
                    <a:pt x="76477" y="179742"/>
                    <a:pt x="66454" y="179742"/>
                  </a:cubicBezTo>
                  <a:close/>
                  <a:moveTo>
                    <a:pt x="377632" y="179742"/>
                  </a:moveTo>
                  <a:lnTo>
                    <a:pt x="329326" y="179742"/>
                  </a:lnTo>
                  <a:cubicBezTo>
                    <a:pt x="319303" y="179742"/>
                    <a:pt x="311178" y="187867"/>
                    <a:pt x="311178" y="197890"/>
                  </a:cubicBezTo>
                  <a:cubicBezTo>
                    <a:pt x="311178" y="207913"/>
                    <a:pt x="319303" y="216038"/>
                    <a:pt x="329326" y="216038"/>
                  </a:cubicBezTo>
                  <a:lnTo>
                    <a:pt x="377632" y="216038"/>
                  </a:lnTo>
                  <a:cubicBezTo>
                    <a:pt x="387655" y="216038"/>
                    <a:pt x="395780" y="207913"/>
                    <a:pt x="395780" y="197890"/>
                  </a:cubicBezTo>
                  <a:cubicBezTo>
                    <a:pt x="395780" y="187867"/>
                    <a:pt x="387655" y="179742"/>
                    <a:pt x="377632" y="179742"/>
                  </a:cubicBezTo>
                  <a:close/>
                  <a:moveTo>
                    <a:pt x="197889" y="94620"/>
                  </a:moveTo>
                  <a:cubicBezTo>
                    <a:pt x="140854" y="94620"/>
                    <a:pt x="94618" y="140856"/>
                    <a:pt x="94618" y="197891"/>
                  </a:cubicBezTo>
                  <a:cubicBezTo>
                    <a:pt x="94618" y="254926"/>
                    <a:pt x="140854" y="301162"/>
                    <a:pt x="197889" y="301162"/>
                  </a:cubicBezTo>
                  <a:cubicBezTo>
                    <a:pt x="254924" y="301162"/>
                    <a:pt x="301160" y="254926"/>
                    <a:pt x="301160" y="197891"/>
                  </a:cubicBezTo>
                  <a:cubicBezTo>
                    <a:pt x="301160" y="140856"/>
                    <a:pt x="254924" y="94620"/>
                    <a:pt x="197889" y="94620"/>
                  </a:cubicBezTo>
                  <a:close/>
                  <a:moveTo>
                    <a:pt x="70793" y="52645"/>
                  </a:moveTo>
                  <a:cubicBezTo>
                    <a:pt x="66149" y="52645"/>
                    <a:pt x="61504" y="54417"/>
                    <a:pt x="57960" y="57961"/>
                  </a:cubicBezTo>
                  <a:cubicBezTo>
                    <a:pt x="50873" y="65048"/>
                    <a:pt x="50873" y="76539"/>
                    <a:pt x="57960" y="83626"/>
                  </a:cubicBezTo>
                  <a:lnTo>
                    <a:pt x="92118" y="117783"/>
                  </a:lnTo>
                  <a:cubicBezTo>
                    <a:pt x="99205" y="124871"/>
                    <a:pt x="110696" y="124871"/>
                    <a:pt x="117783" y="117783"/>
                  </a:cubicBezTo>
                  <a:cubicBezTo>
                    <a:pt x="124870" y="110696"/>
                    <a:pt x="124870" y="99206"/>
                    <a:pt x="117783" y="92118"/>
                  </a:cubicBezTo>
                  <a:lnTo>
                    <a:pt x="83625" y="57961"/>
                  </a:lnTo>
                  <a:cubicBezTo>
                    <a:pt x="80082" y="54417"/>
                    <a:pt x="75437" y="52645"/>
                    <a:pt x="70793" y="52645"/>
                  </a:cubicBezTo>
                  <a:close/>
                  <a:moveTo>
                    <a:pt x="324987" y="52645"/>
                  </a:moveTo>
                  <a:cubicBezTo>
                    <a:pt x="320342" y="52645"/>
                    <a:pt x="315698" y="54417"/>
                    <a:pt x="312154" y="57961"/>
                  </a:cubicBezTo>
                  <a:lnTo>
                    <a:pt x="277997" y="92118"/>
                  </a:lnTo>
                  <a:cubicBezTo>
                    <a:pt x="270909" y="99206"/>
                    <a:pt x="270909" y="110696"/>
                    <a:pt x="277997" y="117783"/>
                  </a:cubicBezTo>
                  <a:cubicBezTo>
                    <a:pt x="285084" y="124871"/>
                    <a:pt x="296574" y="124871"/>
                    <a:pt x="303662" y="117783"/>
                  </a:cubicBezTo>
                  <a:lnTo>
                    <a:pt x="337819" y="83626"/>
                  </a:lnTo>
                  <a:cubicBezTo>
                    <a:pt x="344907" y="76539"/>
                    <a:pt x="344907" y="65048"/>
                    <a:pt x="337819" y="57961"/>
                  </a:cubicBezTo>
                  <a:cubicBezTo>
                    <a:pt x="334275" y="54417"/>
                    <a:pt x="329631" y="52645"/>
                    <a:pt x="324987" y="52645"/>
                  </a:cubicBezTo>
                  <a:close/>
                  <a:moveTo>
                    <a:pt x="197890" y="0"/>
                  </a:moveTo>
                  <a:cubicBezTo>
                    <a:pt x="187867" y="0"/>
                    <a:pt x="179742" y="8125"/>
                    <a:pt x="179742" y="18148"/>
                  </a:cubicBezTo>
                  <a:lnTo>
                    <a:pt x="179742" y="66454"/>
                  </a:lnTo>
                  <a:cubicBezTo>
                    <a:pt x="179742" y="76477"/>
                    <a:pt x="187867" y="84602"/>
                    <a:pt x="197890" y="84602"/>
                  </a:cubicBezTo>
                  <a:cubicBezTo>
                    <a:pt x="207913" y="84602"/>
                    <a:pt x="216038" y="76477"/>
                    <a:pt x="216038" y="66454"/>
                  </a:cubicBezTo>
                  <a:lnTo>
                    <a:pt x="216038" y="18148"/>
                  </a:lnTo>
                  <a:cubicBezTo>
                    <a:pt x="216038" y="8125"/>
                    <a:pt x="207913" y="0"/>
                    <a:pt x="197890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/>
            <a:ex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ja-JP" altLang="en-US" b="1" dirty="0">
                <a:solidFill>
                  <a:srgbClr val="FFFFFF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 bwMode="auto">
            <a:xfrm>
              <a:off x="4099064" y="2862965"/>
              <a:ext cx="1336063" cy="242109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0" name="Straight Arrow Connector 29"/>
            <p:cNvCxnSpPr/>
            <p:nvPr/>
          </p:nvCxnSpPr>
          <p:spPr bwMode="auto">
            <a:xfrm flipV="1">
              <a:off x="5764846" y="3369500"/>
              <a:ext cx="2071963" cy="195595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rgbClr val="00B050"/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1" name="Rounded Rectangular Callout 30"/>
            <p:cNvSpPr/>
            <p:nvPr/>
          </p:nvSpPr>
          <p:spPr bwMode="auto">
            <a:xfrm>
              <a:off x="6529081" y="4624598"/>
              <a:ext cx="2712150" cy="1078307"/>
            </a:xfrm>
            <a:prstGeom prst="wedgeRoundRectCallout">
              <a:avLst>
                <a:gd name="adj1" fmla="val 16745"/>
                <a:gd name="adj2" fmla="val -159975"/>
                <a:gd name="adj3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Cannot hide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All time monitoring</a:t>
              </a:r>
            </a:p>
          </p:txBody>
        </p:sp>
        <p:sp>
          <p:nvSpPr>
            <p:cNvPr id="32" name="Rounded Rectangular Callout 31"/>
            <p:cNvSpPr/>
            <p:nvPr/>
          </p:nvSpPr>
          <p:spPr bwMode="auto">
            <a:xfrm>
              <a:off x="109347" y="3629222"/>
              <a:ext cx="1940205" cy="1082095"/>
            </a:xfrm>
            <a:prstGeom prst="wedgeRoundRectCallout">
              <a:avLst>
                <a:gd name="adj1" fmla="val 66600"/>
                <a:gd name="adj2" fmla="val -68925"/>
                <a:gd name="adj3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/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C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Can be easily spoofed by owner </a:t>
              </a:r>
            </a:p>
          </p:txBody>
        </p:sp>
        <p:sp>
          <p:nvSpPr>
            <p:cNvPr id="33" name="Rounded Rectangular Callout 32"/>
            <p:cNvSpPr/>
            <p:nvPr/>
          </p:nvSpPr>
          <p:spPr bwMode="auto">
            <a:xfrm>
              <a:off x="5846703" y="2203826"/>
              <a:ext cx="1986282" cy="773805"/>
            </a:xfrm>
            <a:prstGeom prst="wedgeRoundRectCallout">
              <a:avLst>
                <a:gd name="adj1" fmla="val -63622"/>
                <a:gd name="adj2" fmla="val 37658"/>
                <a:gd name="adj3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/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Undetected due to cloud</a:t>
              </a:r>
            </a:p>
          </p:txBody>
        </p:sp>
        <p:sp>
          <p:nvSpPr>
            <p:cNvPr id="17" name="Freeform 16"/>
            <p:cNvSpPr>
              <a:spLocks noChangeAspect="1"/>
            </p:cNvSpPr>
            <p:nvPr/>
          </p:nvSpPr>
          <p:spPr bwMode="gray">
            <a:xfrm>
              <a:off x="2080855" y="4353893"/>
              <a:ext cx="480502" cy="783710"/>
            </a:xfrm>
            <a:custGeom>
              <a:avLst/>
              <a:gdLst/>
              <a:ahLst/>
              <a:cxnLst/>
              <a:rect l="l" t="t" r="r" b="b"/>
              <a:pathLst>
                <a:path w="779462" h="1271314">
                  <a:moveTo>
                    <a:pt x="390654" y="914729"/>
                  </a:moveTo>
                  <a:cubicBezTo>
                    <a:pt x="369673" y="940337"/>
                    <a:pt x="340949" y="975396"/>
                    <a:pt x="301625" y="1023392"/>
                  </a:cubicBezTo>
                  <a:lnTo>
                    <a:pt x="304421" y="1023392"/>
                  </a:lnTo>
                  <a:lnTo>
                    <a:pt x="311063" y="1023392"/>
                  </a:lnTo>
                  <a:lnTo>
                    <a:pt x="323996" y="1023392"/>
                  </a:lnTo>
                  <a:lnTo>
                    <a:pt x="345318" y="1023392"/>
                  </a:lnTo>
                  <a:lnTo>
                    <a:pt x="377128" y="1023392"/>
                  </a:lnTo>
                  <a:lnTo>
                    <a:pt x="421520" y="1023392"/>
                  </a:lnTo>
                  <a:lnTo>
                    <a:pt x="479976" y="1023392"/>
                  </a:lnTo>
                  <a:cubicBezTo>
                    <a:pt x="479963" y="1023376"/>
                    <a:pt x="478911" y="1022096"/>
                    <a:pt x="390654" y="914729"/>
                  </a:cubicBezTo>
                  <a:close/>
                  <a:moveTo>
                    <a:pt x="334232" y="846090"/>
                  </a:moveTo>
                  <a:cubicBezTo>
                    <a:pt x="334225" y="846116"/>
                    <a:pt x="333815" y="847708"/>
                    <a:pt x="308689" y="945259"/>
                  </a:cubicBezTo>
                  <a:cubicBezTo>
                    <a:pt x="322412" y="928670"/>
                    <a:pt x="339926" y="907360"/>
                    <a:pt x="362260" y="880187"/>
                  </a:cubicBezTo>
                  <a:close/>
                  <a:moveTo>
                    <a:pt x="447508" y="845339"/>
                  </a:moveTo>
                  <a:cubicBezTo>
                    <a:pt x="447492" y="845357"/>
                    <a:pt x="446840" y="846154"/>
                    <a:pt x="418786" y="880394"/>
                  </a:cubicBezTo>
                  <a:cubicBezTo>
                    <a:pt x="432569" y="897190"/>
                    <a:pt x="450268" y="918760"/>
                    <a:pt x="472999" y="946460"/>
                  </a:cubicBezTo>
                  <a:cubicBezTo>
                    <a:pt x="472547" y="944667"/>
                    <a:pt x="469400" y="932185"/>
                    <a:pt x="447508" y="845339"/>
                  </a:cubicBezTo>
                  <a:close/>
                  <a:moveTo>
                    <a:pt x="392332" y="820906"/>
                  </a:moveTo>
                  <a:lnTo>
                    <a:pt x="392078" y="821298"/>
                  </a:lnTo>
                  <a:cubicBezTo>
                    <a:pt x="392057" y="821298"/>
                    <a:pt x="391399" y="821298"/>
                    <a:pt x="370292" y="821298"/>
                  </a:cubicBezTo>
                  <a:cubicBezTo>
                    <a:pt x="370304" y="821311"/>
                    <a:pt x="370773" y="821883"/>
                    <a:pt x="390460" y="845875"/>
                  </a:cubicBezTo>
                  <a:lnTo>
                    <a:pt x="410661" y="821298"/>
                  </a:lnTo>
                  <a:cubicBezTo>
                    <a:pt x="410649" y="821298"/>
                    <a:pt x="410501" y="821298"/>
                    <a:pt x="408405" y="821298"/>
                  </a:cubicBezTo>
                  <a:close/>
                  <a:moveTo>
                    <a:pt x="390695" y="729251"/>
                  </a:moveTo>
                  <a:cubicBezTo>
                    <a:pt x="382607" y="743022"/>
                    <a:pt x="373057" y="759280"/>
                    <a:pt x="361783" y="778475"/>
                  </a:cubicBezTo>
                  <a:lnTo>
                    <a:pt x="362699" y="778475"/>
                  </a:lnTo>
                  <a:lnTo>
                    <a:pt x="368602" y="778475"/>
                  </a:lnTo>
                  <a:lnTo>
                    <a:pt x="369115" y="778475"/>
                  </a:lnTo>
                  <a:lnTo>
                    <a:pt x="385998" y="778475"/>
                  </a:lnTo>
                  <a:lnTo>
                    <a:pt x="386527" y="778475"/>
                  </a:lnTo>
                  <a:lnTo>
                    <a:pt x="419875" y="778475"/>
                  </a:lnTo>
                  <a:cubicBezTo>
                    <a:pt x="419861" y="778450"/>
                    <a:pt x="419225" y="777379"/>
                    <a:pt x="390695" y="729251"/>
                  </a:cubicBezTo>
                  <a:close/>
                  <a:moveTo>
                    <a:pt x="435476" y="653011"/>
                  </a:moveTo>
                  <a:cubicBezTo>
                    <a:pt x="435466" y="653030"/>
                    <a:pt x="435010" y="653806"/>
                    <a:pt x="415665" y="686739"/>
                  </a:cubicBezTo>
                  <a:cubicBezTo>
                    <a:pt x="421653" y="696809"/>
                    <a:pt x="428226" y="707865"/>
                    <a:pt x="435443" y="720003"/>
                  </a:cubicBezTo>
                  <a:lnTo>
                    <a:pt x="435476" y="719875"/>
                  </a:lnTo>
                  <a:cubicBezTo>
                    <a:pt x="435476" y="719856"/>
                    <a:pt x="435476" y="718759"/>
                    <a:pt x="435476" y="653011"/>
                  </a:cubicBezTo>
                  <a:close/>
                  <a:moveTo>
                    <a:pt x="345501" y="653011"/>
                  </a:moveTo>
                  <a:cubicBezTo>
                    <a:pt x="345501" y="653028"/>
                    <a:pt x="345501" y="654075"/>
                    <a:pt x="345501" y="720626"/>
                  </a:cubicBezTo>
                  <a:cubicBezTo>
                    <a:pt x="351214" y="711140"/>
                    <a:pt x="357840" y="699934"/>
                    <a:pt x="365568" y="686863"/>
                  </a:cubicBezTo>
                  <a:close/>
                  <a:moveTo>
                    <a:pt x="390839" y="583425"/>
                  </a:moveTo>
                  <a:lnTo>
                    <a:pt x="390576" y="583893"/>
                  </a:lnTo>
                  <a:cubicBezTo>
                    <a:pt x="390556" y="583893"/>
                    <a:pt x="389724" y="583893"/>
                    <a:pt x="354516" y="583893"/>
                  </a:cubicBezTo>
                  <a:cubicBezTo>
                    <a:pt x="354525" y="583909"/>
                    <a:pt x="355099" y="584874"/>
                    <a:pt x="390584" y="644555"/>
                  </a:cubicBezTo>
                  <a:lnTo>
                    <a:pt x="426452" y="583893"/>
                  </a:lnTo>
                  <a:cubicBezTo>
                    <a:pt x="426432" y="583893"/>
                    <a:pt x="425623" y="583893"/>
                    <a:pt x="391110" y="583893"/>
                  </a:cubicBezTo>
                  <a:close/>
                  <a:moveTo>
                    <a:pt x="279439" y="380346"/>
                  </a:moveTo>
                  <a:lnTo>
                    <a:pt x="280021" y="456927"/>
                  </a:lnTo>
                  <a:cubicBezTo>
                    <a:pt x="280061" y="456927"/>
                    <a:pt x="280101" y="456927"/>
                    <a:pt x="280141" y="456927"/>
                  </a:cubicBezTo>
                  <a:cubicBezTo>
                    <a:pt x="280141" y="456949"/>
                    <a:pt x="280154" y="458291"/>
                    <a:pt x="280892" y="541822"/>
                  </a:cubicBezTo>
                  <a:cubicBezTo>
                    <a:pt x="280912" y="541822"/>
                    <a:pt x="281807" y="541822"/>
                    <a:pt x="322963" y="541822"/>
                  </a:cubicBezTo>
                  <a:cubicBezTo>
                    <a:pt x="322963" y="541800"/>
                    <a:pt x="322963" y="540453"/>
                    <a:pt x="322963" y="456927"/>
                  </a:cubicBezTo>
                  <a:lnTo>
                    <a:pt x="323006" y="456927"/>
                  </a:lnTo>
                  <a:cubicBezTo>
                    <a:pt x="323006" y="442607"/>
                    <a:pt x="323006" y="419062"/>
                    <a:pt x="323006" y="380346"/>
                  </a:cubicBezTo>
                  <a:cubicBezTo>
                    <a:pt x="322987" y="380346"/>
                    <a:pt x="322093" y="380346"/>
                    <a:pt x="279439" y="380346"/>
                  </a:cubicBezTo>
                  <a:close/>
                  <a:moveTo>
                    <a:pt x="458215" y="379592"/>
                  </a:moveTo>
                  <a:cubicBezTo>
                    <a:pt x="458215" y="379611"/>
                    <a:pt x="458215" y="380817"/>
                    <a:pt x="458215" y="456927"/>
                  </a:cubicBezTo>
                  <a:cubicBezTo>
                    <a:pt x="458405" y="456927"/>
                    <a:pt x="458596" y="456927"/>
                    <a:pt x="458787" y="456927"/>
                  </a:cubicBezTo>
                  <a:cubicBezTo>
                    <a:pt x="458787" y="456949"/>
                    <a:pt x="458787" y="458279"/>
                    <a:pt x="458787" y="541070"/>
                  </a:cubicBezTo>
                  <a:cubicBezTo>
                    <a:pt x="458809" y="541070"/>
                    <a:pt x="459766" y="541054"/>
                    <a:pt x="503906" y="540319"/>
                  </a:cubicBezTo>
                  <a:cubicBezTo>
                    <a:pt x="503906" y="540291"/>
                    <a:pt x="503906" y="539004"/>
                    <a:pt x="503906" y="479152"/>
                  </a:cubicBezTo>
                  <a:lnTo>
                    <a:pt x="503284" y="479152"/>
                  </a:lnTo>
                  <a:cubicBezTo>
                    <a:pt x="503284" y="479128"/>
                    <a:pt x="503284" y="477611"/>
                    <a:pt x="503284" y="379592"/>
                  </a:cubicBezTo>
                  <a:cubicBezTo>
                    <a:pt x="503264" y="379592"/>
                    <a:pt x="502333" y="379592"/>
                    <a:pt x="458215" y="379592"/>
                  </a:cubicBezTo>
                  <a:close/>
                  <a:moveTo>
                    <a:pt x="365822" y="379592"/>
                  </a:moveTo>
                  <a:cubicBezTo>
                    <a:pt x="365822" y="379617"/>
                    <a:pt x="365822" y="381162"/>
                    <a:pt x="365822" y="479152"/>
                  </a:cubicBezTo>
                  <a:cubicBezTo>
                    <a:pt x="365784" y="491566"/>
                    <a:pt x="365784" y="510915"/>
                    <a:pt x="365784" y="541070"/>
                  </a:cubicBezTo>
                  <a:lnTo>
                    <a:pt x="366547" y="541070"/>
                  </a:lnTo>
                  <a:lnTo>
                    <a:pt x="367058" y="541070"/>
                  </a:lnTo>
                  <a:lnTo>
                    <a:pt x="371888" y="541070"/>
                  </a:lnTo>
                  <a:lnTo>
                    <a:pt x="372404" y="541070"/>
                  </a:lnTo>
                  <a:lnTo>
                    <a:pt x="386385" y="541070"/>
                  </a:lnTo>
                  <a:lnTo>
                    <a:pt x="386915" y="541070"/>
                  </a:lnTo>
                  <a:lnTo>
                    <a:pt x="414616" y="541070"/>
                  </a:lnTo>
                  <a:lnTo>
                    <a:pt x="415173" y="541070"/>
                  </a:lnTo>
                  <a:cubicBezTo>
                    <a:pt x="415173" y="541041"/>
                    <a:pt x="415173" y="539730"/>
                    <a:pt x="415173" y="479152"/>
                  </a:cubicBezTo>
                  <a:lnTo>
                    <a:pt x="414647" y="479152"/>
                  </a:lnTo>
                  <a:cubicBezTo>
                    <a:pt x="414647" y="479128"/>
                    <a:pt x="414647" y="477611"/>
                    <a:pt x="414647" y="379592"/>
                  </a:cubicBezTo>
                  <a:cubicBezTo>
                    <a:pt x="414625" y="379592"/>
                    <a:pt x="413609" y="379592"/>
                    <a:pt x="365822" y="379592"/>
                  </a:cubicBezTo>
                  <a:close/>
                  <a:moveTo>
                    <a:pt x="388357" y="145777"/>
                  </a:moveTo>
                  <a:cubicBezTo>
                    <a:pt x="422159" y="145777"/>
                    <a:pt x="449952" y="172930"/>
                    <a:pt x="449952" y="206871"/>
                  </a:cubicBezTo>
                  <a:cubicBezTo>
                    <a:pt x="449952" y="233269"/>
                    <a:pt x="433426" y="255896"/>
                    <a:pt x="410141" y="264193"/>
                  </a:cubicBezTo>
                  <a:cubicBezTo>
                    <a:pt x="410141" y="264211"/>
                    <a:pt x="410141" y="265332"/>
                    <a:pt x="410141" y="337354"/>
                  </a:cubicBezTo>
                  <a:cubicBezTo>
                    <a:pt x="410164" y="337354"/>
                    <a:pt x="411626" y="337354"/>
                    <a:pt x="504787" y="337354"/>
                  </a:cubicBezTo>
                  <a:cubicBezTo>
                    <a:pt x="527321" y="337354"/>
                    <a:pt x="546100" y="356210"/>
                    <a:pt x="546100" y="379592"/>
                  </a:cubicBezTo>
                  <a:cubicBezTo>
                    <a:pt x="546100" y="379611"/>
                    <a:pt x="546100" y="380817"/>
                    <a:pt x="546100" y="456927"/>
                  </a:cubicBezTo>
                  <a:cubicBezTo>
                    <a:pt x="546322" y="456927"/>
                    <a:pt x="546544" y="456927"/>
                    <a:pt x="546768" y="456927"/>
                  </a:cubicBezTo>
                  <a:cubicBezTo>
                    <a:pt x="546768" y="456949"/>
                    <a:pt x="546768" y="458291"/>
                    <a:pt x="546768" y="541822"/>
                  </a:cubicBezTo>
                  <a:cubicBezTo>
                    <a:pt x="546768" y="565111"/>
                    <a:pt x="527969" y="583893"/>
                    <a:pt x="505410" y="583893"/>
                  </a:cubicBezTo>
                  <a:cubicBezTo>
                    <a:pt x="505395" y="583893"/>
                    <a:pt x="504780" y="583893"/>
                    <a:pt x="479091" y="583893"/>
                  </a:cubicBezTo>
                  <a:cubicBezTo>
                    <a:pt x="479091" y="583924"/>
                    <a:pt x="479091" y="586435"/>
                    <a:pt x="479091" y="797257"/>
                  </a:cubicBezTo>
                  <a:lnTo>
                    <a:pt x="601662" y="1271314"/>
                  </a:lnTo>
                  <a:cubicBezTo>
                    <a:pt x="601641" y="1271314"/>
                    <a:pt x="600684" y="1271314"/>
                    <a:pt x="556544" y="1271314"/>
                  </a:cubicBezTo>
                  <a:cubicBezTo>
                    <a:pt x="556536" y="1271285"/>
                    <a:pt x="555914" y="1268867"/>
                    <a:pt x="503906" y="1066966"/>
                  </a:cubicBezTo>
                  <a:cubicBezTo>
                    <a:pt x="503877" y="1066966"/>
                    <a:pt x="502140" y="1066966"/>
                    <a:pt x="393366" y="1066966"/>
                  </a:cubicBezTo>
                  <a:lnTo>
                    <a:pt x="392830" y="1066966"/>
                  </a:lnTo>
                  <a:cubicBezTo>
                    <a:pt x="392799" y="1066966"/>
                    <a:pt x="390953" y="1066966"/>
                    <a:pt x="277887" y="1066966"/>
                  </a:cubicBezTo>
                  <a:cubicBezTo>
                    <a:pt x="277879" y="1066995"/>
                    <a:pt x="277259" y="1069408"/>
                    <a:pt x="225299" y="1271314"/>
                  </a:cubicBezTo>
                  <a:cubicBezTo>
                    <a:pt x="225278" y="1271314"/>
                    <a:pt x="224346" y="1271314"/>
                    <a:pt x="180975" y="1271314"/>
                  </a:cubicBezTo>
                  <a:cubicBezTo>
                    <a:pt x="180983" y="1271283"/>
                    <a:pt x="181966" y="1267453"/>
                    <a:pt x="302679" y="797257"/>
                  </a:cubicBezTo>
                  <a:cubicBezTo>
                    <a:pt x="302679" y="797224"/>
                    <a:pt x="302679" y="794635"/>
                    <a:pt x="302679" y="583893"/>
                  </a:cubicBezTo>
                  <a:cubicBezTo>
                    <a:pt x="302655" y="583893"/>
                    <a:pt x="301936" y="583893"/>
                    <a:pt x="279390" y="583893"/>
                  </a:cubicBezTo>
                  <a:cubicBezTo>
                    <a:pt x="256852" y="583893"/>
                    <a:pt x="238070" y="565111"/>
                    <a:pt x="238070" y="541822"/>
                  </a:cubicBezTo>
                  <a:cubicBezTo>
                    <a:pt x="238070" y="541800"/>
                    <a:pt x="238070" y="540453"/>
                    <a:pt x="238070" y="456927"/>
                  </a:cubicBezTo>
                  <a:lnTo>
                    <a:pt x="238125" y="456927"/>
                  </a:lnTo>
                  <a:cubicBezTo>
                    <a:pt x="238125" y="442515"/>
                    <a:pt x="238125" y="418757"/>
                    <a:pt x="238125" y="379592"/>
                  </a:cubicBezTo>
                  <a:cubicBezTo>
                    <a:pt x="238125" y="356210"/>
                    <a:pt x="256904" y="337354"/>
                    <a:pt x="279439" y="337354"/>
                  </a:cubicBezTo>
                  <a:cubicBezTo>
                    <a:pt x="279461" y="337354"/>
                    <a:pt x="280841" y="337354"/>
                    <a:pt x="367325" y="337354"/>
                  </a:cubicBezTo>
                  <a:cubicBezTo>
                    <a:pt x="367325" y="337337"/>
                    <a:pt x="367325" y="336216"/>
                    <a:pt x="367325" y="264193"/>
                  </a:cubicBezTo>
                  <a:cubicBezTo>
                    <a:pt x="344039" y="255896"/>
                    <a:pt x="327513" y="233269"/>
                    <a:pt x="327513" y="206871"/>
                  </a:cubicBezTo>
                  <a:cubicBezTo>
                    <a:pt x="327513" y="172930"/>
                    <a:pt x="354555" y="145777"/>
                    <a:pt x="388357" y="145777"/>
                  </a:cubicBezTo>
                  <a:close/>
                  <a:moveTo>
                    <a:pt x="537733" y="120963"/>
                  </a:moveTo>
                  <a:cubicBezTo>
                    <a:pt x="541459" y="120302"/>
                    <a:pt x="545371" y="121058"/>
                    <a:pt x="548724" y="123326"/>
                  </a:cubicBezTo>
                  <a:cubicBezTo>
                    <a:pt x="574059" y="142980"/>
                    <a:pt x="588962" y="172463"/>
                    <a:pt x="588962" y="204969"/>
                  </a:cubicBezTo>
                  <a:cubicBezTo>
                    <a:pt x="588962" y="239742"/>
                    <a:pt x="570333" y="273004"/>
                    <a:pt x="539782" y="291147"/>
                  </a:cubicBezTo>
                  <a:cubicBezTo>
                    <a:pt x="537547" y="292659"/>
                    <a:pt x="535311" y="293415"/>
                    <a:pt x="532331" y="293415"/>
                  </a:cubicBezTo>
                  <a:lnTo>
                    <a:pt x="519663" y="285855"/>
                  </a:lnTo>
                  <a:cubicBezTo>
                    <a:pt x="515937" y="279052"/>
                    <a:pt x="518173" y="269224"/>
                    <a:pt x="524879" y="265445"/>
                  </a:cubicBezTo>
                  <a:cubicBezTo>
                    <a:pt x="546489" y="252594"/>
                    <a:pt x="559156" y="229915"/>
                    <a:pt x="559156" y="204969"/>
                  </a:cubicBezTo>
                  <a:cubicBezTo>
                    <a:pt x="559156" y="182290"/>
                    <a:pt x="548724" y="161123"/>
                    <a:pt x="530840" y="147516"/>
                  </a:cubicBezTo>
                  <a:cubicBezTo>
                    <a:pt x="524134" y="142980"/>
                    <a:pt x="522644" y="133153"/>
                    <a:pt x="527860" y="127105"/>
                  </a:cubicBezTo>
                  <a:cubicBezTo>
                    <a:pt x="530468" y="123704"/>
                    <a:pt x="534007" y="121625"/>
                    <a:pt x="537733" y="120963"/>
                  </a:cubicBezTo>
                  <a:close/>
                  <a:moveTo>
                    <a:pt x="242596" y="120963"/>
                  </a:moveTo>
                  <a:cubicBezTo>
                    <a:pt x="246459" y="121625"/>
                    <a:pt x="250039" y="123704"/>
                    <a:pt x="252300" y="127105"/>
                  </a:cubicBezTo>
                  <a:cubicBezTo>
                    <a:pt x="257575" y="133153"/>
                    <a:pt x="256068" y="142980"/>
                    <a:pt x="249285" y="147516"/>
                  </a:cubicBezTo>
                  <a:cubicBezTo>
                    <a:pt x="231197" y="161123"/>
                    <a:pt x="220646" y="182290"/>
                    <a:pt x="220646" y="204969"/>
                  </a:cubicBezTo>
                  <a:cubicBezTo>
                    <a:pt x="220646" y="229915"/>
                    <a:pt x="233458" y="252594"/>
                    <a:pt x="255314" y="265445"/>
                  </a:cubicBezTo>
                  <a:cubicBezTo>
                    <a:pt x="262098" y="269224"/>
                    <a:pt x="265112" y="279052"/>
                    <a:pt x="260590" y="285855"/>
                  </a:cubicBezTo>
                  <a:cubicBezTo>
                    <a:pt x="257575" y="290391"/>
                    <a:pt x="253053" y="293415"/>
                    <a:pt x="247778" y="293415"/>
                  </a:cubicBezTo>
                  <a:cubicBezTo>
                    <a:pt x="244763" y="293415"/>
                    <a:pt x="242502" y="292659"/>
                    <a:pt x="240241" y="291147"/>
                  </a:cubicBezTo>
                  <a:cubicBezTo>
                    <a:pt x="209341" y="273004"/>
                    <a:pt x="190500" y="239742"/>
                    <a:pt x="190500" y="204969"/>
                  </a:cubicBezTo>
                  <a:cubicBezTo>
                    <a:pt x="190500" y="172463"/>
                    <a:pt x="205573" y="142980"/>
                    <a:pt x="231197" y="123326"/>
                  </a:cubicBezTo>
                  <a:cubicBezTo>
                    <a:pt x="234589" y="121058"/>
                    <a:pt x="238734" y="120302"/>
                    <a:pt x="242596" y="120963"/>
                  </a:cubicBezTo>
                  <a:close/>
                  <a:moveTo>
                    <a:pt x="608217" y="60254"/>
                  </a:moveTo>
                  <a:cubicBezTo>
                    <a:pt x="612097" y="59971"/>
                    <a:pt x="616072" y="61101"/>
                    <a:pt x="619100" y="63738"/>
                  </a:cubicBezTo>
                  <a:cubicBezTo>
                    <a:pt x="660742" y="99141"/>
                    <a:pt x="684212" y="150362"/>
                    <a:pt x="684212" y="204596"/>
                  </a:cubicBezTo>
                  <a:cubicBezTo>
                    <a:pt x="684212" y="261843"/>
                    <a:pt x="657713" y="315324"/>
                    <a:pt x="611529" y="350727"/>
                  </a:cubicBezTo>
                  <a:cubicBezTo>
                    <a:pt x="609258" y="352987"/>
                    <a:pt x="606229" y="353740"/>
                    <a:pt x="602444" y="353740"/>
                  </a:cubicBezTo>
                  <a:cubicBezTo>
                    <a:pt x="597901" y="353740"/>
                    <a:pt x="593358" y="352233"/>
                    <a:pt x="591087" y="348467"/>
                  </a:cubicBezTo>
                  <a:cubicBezTo>
                    <a:pt x="585787" y="341688"/>
                    <a:pt x="586544" y="331896"/>
                    <a:pt x="593358" y="327376"/>
                  </a:cubicBezTo>
                  <a:cubicBezTo>
                    <a:pt x="631971" y="297246"/>
                    <a:pt x="653928" y="252804"/>
                    <a:pt x="653928" y="204596"/>
                  </a:cubicBezTo>
                  <a:cubicBezTo>
                    <a:pt x="653928" y="158648"/>
                    <a:pt x="634243" y="115712"/>
                    <a:pt x="599415" y="86335"/>
                  </a:cubicBezTo>
                  <a:cubicBezTo>
                    <a:pt x="593358" y="81063"/>
                    <a:pt x="592601" y="71270"/>
                    <a:pt x="597901" y="65244"/>
                  </a:cubicBezTo>
                  <a:cubicBezTo>
                    <a:pt x="600551" y="62231"/>
                    <a:pt x="604336" y="60536"/>
                    <a:pt x="608217" y="60254"/>
                  </a:cubicBezTo>
                  <a:close/>
                  <a:moveTo>
                    <a:pt x="170019" y="60254"/>
                  </a:moveTo>
                  <a:cubicBezTo>
                    <a:pt x="173837" y="60536"/>
                    <a:pt x="177561" y="62231"/>
                    <a:pt x="180168" y="65244"/>
                  </a:cubicBezTo>
                  <a:cubicBezTo>
                    <a:pt x="185383" y="71270"/>
                    <a:pt x="184638" y="81063"/>
                    <a:pt x="178679" y="86335"/>
                  </a:cubicBezTo>
                  <a:cubicBezTo>
                    <a:pt x="144413" y="115712"/>
                    <a:pt x="125046" y="158648"/>
                    <a:pt x="125046" y="204596"/>
                  </a:cubicBezTo>
                  <a:cubicBezTo>
                    <a:pt x="125046" y="252804"/>
                    <a:pt x="146648" y="297246"/>
                    <a:pt x="184638" y="327376"/>
                  </a:cubicBezTo>
                  <a:cubicBezTo>
                    <a:pt x="191342" y="331896"/>
                    <a:pt x="192087" y="341688"/>
                    <a:pt x="186872" y="348467"/>
                  </a:cubicBezTo>
                  <a:cubicBezTo>
                    <a:pt x="184638" y="352233"/>
                    <a:pt x="180168" y="353740"/>
                    <a:pt x="175699" y="353740"/>
                  </a:cubicBezTo>
                  <a:cubicBezTo>
                    <a:pt x="171974" y="353740"/>
                    <a:pt x="168995" y="352987"/>
                    <a:pt x="166760" y="350727"/>
                  </a:cubicBezTo>
                  <a:cubicBezTo>
                    <a:pt x="121321" y="315324"/>
                    <a:pt x="95250" y="261843"/>
                    <a:pt x="95250" y="204596"/>
                  </a:cubicBezTo>
                  <a:cubicBezTo>
                    <a:pt x="95250" y="150362"/>
                    <a:pt x="118342" y="99141"/>
                    <a:pt x="159311" y="63738"/>
                  </a:cubicBezTo>
                  <a:cubicBezTo>
                    <a:pt x="162291" y="61101"/>
                    <a:pt x="166202" y="59971"/>
                    <a:pt x="170019" y="60254"/>
                  </a:cubicBezTo>
                  <a:close/>
                  <a:moveTo>
                    <a:pt x="679723" y="1133"/>
                  </a:moveTo>
                  <a:cubicBezTo>
                    <a:pt x="683472" y="1039"/>
                    <a:pt x="687222" y="2350"/>
                    <a:pt x="690222" y="4973"/>
                  </a:cubicBezTo>
                  <a:cubicBezTo>
                    <a:pt x="746466" y="55922"/>
                    <a:pt x="779462" y="128600"/>
                    <a:pt x="779462" y="205023"/>
                  </a:cubicBezTo>
                  <a:cubicBezTo>
                    <a:pt x="779462" y="284444"/>
                    <a:pt x="744216" y="359369"/>
                    <a:pt x="683472" y="410319"/>
                  </a:cubicBezTo>
                  <a:cubicBezTo>
                    <a:pt x="680473" y="412566"/>
                    <a:pt x="677473" y="414065"/>
                    <a:pt x="673723" y="414065"/>
                  </a:cubicBezTo>
                  <a:cubicBezTo>
                    <a:pt x="669974" y="414065"/>
                    <a:pt x="665474" y="411817"/>
                    <a:pt x="662475" y="408820"/>
                  </a:cubicBezTo>
                  <a:cubicBezTo>
                    <a:pt x="657225" y="402077"/>
                    <a:pt x="657975" y="393086"/>
                    <a:pt x="663975" y="387841"/>
                  </a:cubicBezTo>
                  <a:cubicBezTo>
                    <a:pt x="718719" y="342137"/>
                    <a:pt x="749465" y="275453"/>
                    <a:pt x="749465" y="205023"/>
                  </a:cubicBezTo>
                  <a:cubicBezTo>
                    <a:pt x="749465" y="136841"/>
                    <a:pt x="720219" y="72406"/>
                    <a:pt x="670724" y="26701"/>
                  </a:cubicBezTo>
                  <a:cubicBezTo>
                    <a:pt x="664724" y="21456"/>
                    <a:pt x="663975" y="11716"/>
                    <a:pt x="669224" y="5722"/>
                  </a:cubicBezTo>
                  <a:cubicBezTo>
                    <a:pt x="672223" y="2725"/>
                    <a:pt x="675973" y="1226"/>
                    <a:pt x="679723" y="1133"/>
                  </a:cubicBezTo>
                  <a:close/>
                  <a:moveTo>
                    <a:pt x="99739" y="17"/>
                  </a:moveTo>
                  <a:cubicBezTo>
                    <a:pt x="103489" y="205"/>
                    <a:pt x="107239" y="1894"/>
                    <a:pt x="110238" y="4897"/>
                  </a:cubicBezTo>
                  <a:cubicBezTo>
                    <a:pt x="115487" y="10903"/>
                    <a:pt x="115487" y="20663"/>
                    <a:pt x="108738" y="25918"/>
                  </a:cubicBezTo>
                  <a:cubicBezTo>
                    <a:pt x="59243" y="71715"/>
                    <a:pt x="29997" y="136281"/>
                    <a:pt x="29997" y="204601"/>
                  </a:cubicBezTo>
                  <a:cubicBezTo>
                    <a:pt x="29997" y="275173"/>
                    <a:pt x="60743" y="341991"/>
                    <a:pt x="114738" y="387788"/>
                  </a:cubicBezTo>
                  <a:cubicBezTo>
                    <a:pt x="121487" y="393043"/>
                    <a:pt x="122237" y="402053"/>
                    <a:pt x="116987" y="408810"/>
                  </a:cubicBezTo>
                  <a:cubicBezTo>
                    <a:pt x="113988" y="411813"/>
                    <a:pt x="109488" y="414065"/>
                    <a:pt x="105739" y="414065"/>
                  </a:cubicBezTo>
                  <a:cubicBezTo>
                    <a:pt x="101989" y="414065"/>
                    <a:pt x="98989" y="412563"/>
                    <a:pt x="95990" y="410311"/>
                  </a:cubicBezTo>
                  <a:cubicBezTo>
                    <a:pt x="35246" y="359259"/>
                    <a:pt x="0" y="284182"/>
                    <a:pt x="0" y="204601"/>
                  </a:cubicBezTo>
                  <a:cubicBezTo>
                    <a:pt x="0" y="128023"/>
                    <a:pt x="32996" y="55198"/>
                    <a:pt x="89240" y="4146"/>
                  </a:cubicBezTo>
                  <a:cubicBezTo>
                    <a:pt x="92240" y="1143"/>
                    <a:pt x="95990" y="-171"/>
                    <a:pt x="99739" y="17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ja-JP" altLang="en-US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02668" y="6138261"/>
            <a:ext cx="11952649" cy="523220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 smtClean="0"/>
              <a:t>Microwave images are highly reliable for ship classification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 bwMode="auto">
          <a:xfrm>
            <a:off x="1" y="1346661"/>
            <a:ext cx="12192000" cy="426579"/>
          </a:xfrm>
          <a:prstGeom prst="roundRect">
            <a:avLst/>
          </a:prstGeom>
          <a:ln>
            <a:solidFill>
              <a:srgbClr val="C00000"/>
            </a:solidFill>
          </a:ln>
          <a:extLst/>
        </p:spPr>
        <p:txBody>
          <a:bodyPr vert="horz" lIns="91440" tIns="45720" rIns="91440" bIns="45720" rtlCol="0">
            <a:normAutofit lnSpcReduction="10000"/>
          </a:bodyPr>
          <a:lstStyle/>
          <a:p>
            <a:pPr algn="ctr" defTabSz="914354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Microwaves can see ships undetected/spoofed by </a:t>
            </a:r>
            <a:r>
              <a:rPr lang="en-US" altLang="en-US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AIS and Visible</a:t>
            </a:r>
            <a:endParaRPr lang="en-US" altLang="en-US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34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Conventional </a:t>
            </a:r>
            <a:r>
              <a:rPr lang="en-US" dirty="0" smtClean="0"/>
              <a:t>Methods </a:t>
            </a:r>
            <a:endParaRPr lang="en-US" dirty="0"/>
          </a:p>
        </p:txBody>
      </p:sp>
      <p:grpSp>
        <p:nvGrpSpPr>
          <p:cNvPr id="40" name="Group 36"/>
          <p:cNvGrpSpPr/>
          <p:nvPr/>
        </p:nvGrpSpPr>
        <p:grpSpPr>
          <a:xfrm>
            <a:off x="1788703" y="3871881"/>
            <a:ext cx="7423391" cy="1836708"/>
            <a:chOff x="4385488" y="2165258"/>
            <a:chExt cx="4921647" cy="1491624"/>
          </a:xfrm>
        </p:grpSpPr>
        <p:grpSp>
          <p:nvGrpSpPr>
            <p:cNvPr id="41" name="Group 11"/>
            <p:cNvGrpSpPr/>
            <p:nvPr/>
          </p:nvGrpSpPr>
          <p:grpSpPr>
            <a:xfrm>
              <a:off x="5914234" y="2571879"/>
              <a:ext cx="3392901" cy="647050"/>
              <a:chOff x="3313993" y="4639762"/>
              <a:chExt cx="3452986" cy="370429"/>
            </a:xfrm>
          </p:grpSpPr>
          <p:sp>
            <p:nvSpPr>
              <p:cNvPr id="49" name="Rectangle 12"/>
              <p:cNvSpPr/>
              <p:nvPr/>
            </p:nvSpPr>
            <p:spPr bwMode="auto">
              <a:xfrm>
                <a:off x="3920204" y="4639762"/>
                <a:ext cx="1301814" cy="37042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  <a:ex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400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CNN</a:t>
                </a:r>
              </a:p>
            </p:txBody>
          </p:sp>
          <p:cxnSp>
            <p:nvCxnSpPr>
              <p:cNvPr id="50" name="Straight Arrow Connector 14"/>
              <p:cNvCxnSpPr>
                <a:endCxn id="49" idx="1"/>
              </p:cNvCxnSpPr>
              <p:nvPr/>
            </p:nvCxnSpPr>
            <p:spPr bwMode="auto">
              <a:xfrm>
                <a:off x="3313993" y="4823110"/>
                <a:ext cx="606211" cy="1866"/>
              </a:xfrm>
              <a:prstGeom prst="straightConnector1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51" name="TextBox 15"/>
              <p:cNvSpPr txBox="1"/>
              <p:nvPr/>
            </p:nvSpPr>
            <p:spPr>
              <a:xfrm>
                <a:off x="5763436" y="4727885"/>
                <a:ext cx="1003543" cy="214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Class</a:t>
                </a:r>
              </a:p>
            </p:txBody>
          </p:sp>
          <p:cxnSp>
            <p:nvCxnSpPr>
              <p:cNvPr id="52" name="Straight Arrow Connector 16"/>
              <p:cNvCxnSpPr/>
              <p:nvPr/>
            </p:nvCxnSpPr>
            <p:spPr bwMode="auto">
              <a:xfrm flipV="1">
                <a:off x="5222018" y="4844595"/>
                <a:ext cx="556383" cy="975"/>
              </a:xfrm>
              <a:prstGeom prst="straightConnector1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42" name="Group 24"/>
            <p:cNvGrpSpPr/>
            <p:nvPr/>
          </p:nvGrpSpPr>
          <p:grpSpPr>
            <a:xfrm>
              <a:off x="4385488" y="2165258"/>
              <a:ext cx="1549883" cy="1491624"/>
              <a:chOff x="414866" y="1493183"/>
              <a:chExt cx="1885308" cy="2015066"/>
            </a:xfrm>
          </p:grpSpPr>
          <p:pic>
            <p:nvPicPr>
              <p:cNvPr id="43" name="Picture 2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866" y="1493183"/>
                <a:ext cx="1219200" cy="121920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" cap="sq">
                <a:solidFill>
                  <a:schemeClr val="tx1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5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" y="1664014"/>
                <a:ext cx="1184334" cy="1184335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" cap="sq">
                <a:solidFill>
                  <a:schemeClr val="tx1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4" name="Picture 2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2733" y="1815415"/>
                <a:ext cx="1219200" cy="121920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" cap="sq">
                <a:solidFill>
                  <a:schemeClr val="tx1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6" name="Picture 2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56" y="1976533"/>
                <a:ext cx="1219200" cy="121920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" cap="sq">
                <a:solidFill>
                  <a:schemeClr val="tx1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7" name="Picture 2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7779" y="2137649"/>
                <a:ext cx="1219200" cy="121920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" cap="sq">
                <a:solidFill>
                  <a:schemeClr val="tx1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8" name="Picture 3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7599" y="2325673"/>
                <a:ext cx="1182575" cy="118257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" cap="sq">
                <a:solidFill>
                  <a:schemeClr val="tx1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</p:grpSp>
      <p:sp>
        <p:nvSpPr>
          <p:cNvPr id="53" name="TextBox 37"/>
          <p:cNvSpPr txBox="1"/>
          <p:nvPr/>
        </p:nvSpPr>
        <p:spPr>
          <a:xfrm>
            <a:off x="3308913" y="5431263"/>
            <a:ext cx="1114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JAXA</a:t>
            </a:r>
          </a:p>
        </p:txBody>
      </p:sp>
      <p:pic>
        <p:nvPicPr>
          <p:cNvPr id="55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475" y="1546777"/>
            <a:ext cx="1760072" cy="1579899"/>
          </a:xfrm>
          <a:prstGeom prst="rect">
            <a:avLst/>
          </a:prstGeom>
        </p:spPr>
      </p:pic>
      <p:sp>
        <p:nvSpPr>
          <p:cNvPr id="56" name="Rectangle 35"/>
          <p:cNvSpPr/>
          <p:nvPr/>
        </p:nvSpPr>
        <p:spPr bwMode="auto">
          <a:xfrm rot="19947095">
            <a:off x="2117170" y="2201313"/>
            <a:ext cx="1216497" cy="410227"/>
          </a:xfrm>
          <a:prstGeom prst="rect">
            <a:avLst/>
          </a:prstGeom>
          <a:noFill/>
          <a:ln w="57150">
            <a:solidFill>
              <a:srgbClr val="FFFF00"/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7" name="TextBox 2"/>
          <p:cNvSpPr txBox="1"/>
          <p:nvPr/>
        </p:nvSpPr>
        <p:spPr>
          <a:xfrm>
            <a:off x="1788703" y="1546777"/>
            <a:ext cx="1688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Bounding Box</a:t>
            </a:r>
          </a:p>
        </p:txBody>
      </p:sp>
      <p:sp>
        <p:nvSpPr>
          <p:cNvPr id="58" name="TextBox 32"/>
          <p:cNvSpPr txBox="1"/>
          <p:nvPr/>
        </p:nvSpPr>
        <p:spPr>
          <a:xfrm>
            <a:off x="2853011" y="2810403"/>
            <a:ext cx="1013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JAXA</a:t>
            </a:r>
          </a:p>
        </p:txBody>
      </p:sp>
      <p:sp>
        <p:nvSpPr>
          <p:cNvPr id="59" name="Rectangle 12"/>
          <p:cNvSpPr/>
          <p:nvPr/>
        </p:nvSpPr>
        <p:spPr bwMode="auto">
          <a:xfrm>
            <a:off x="4517405" y="1778866"/>
            <a:ext cx="2319915" cy="901455"/>
          </a:xfrm>
          <a:prstGeom prst="rect">
            <a:avLst/>
          </a:prstGeom>
          <a:ln w="28575">
            <a:solidFill>
              <a:schemeClr val="tx1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Feature extractor*</a:t>
            </a:r>
          </a:p>
        </p:txBody>
      </p:sp>
      <p:cxnSp>
        <p:nvCxnSpPr>
          <p:cNvPr id="60" name="Straight Arrow Connector 14"/>
          <p:cNvCxnSpPr>
            <a:endCxn id="59" idx="1"/>
          </p:cNvCxnSpPr>
          <p:nvPr/>
        </p:nvCxnSpPr>
        <p:spPr bwMode="auto">
          <a:xfrm flipV="1">
            <a:off x="3452590" y="2229591"/>
            <a:ext cx="1064815" cy="5599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62" name="Straight Arrow Connector 16"/>
          <p:cNvCxnSpPr>
            <a:stCxn id="59" idx="3"/>
            <a:endCxn id="63" idx="1"/>
          </p:cNvCxnSpPr>
          <p:nvPr/>
        </p:nvCxnSpPr>
        <p:spPr bwMode="auto">
          <a:xfrm>
            <a:off x="6837322" y="2229591"/>
            <a:ext cx="965895" cy="0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63" name="Rectangle 12"/>
          <p:cNvSpPr/>
          <p:nvPr/>
        </p:nvSpPr>
        <p:spPr bwMode="auto">
          <a:xfrm>
            <a:off x="7803217" y="1778866"/>
            <a:ext cx="2019719" cy="901455"/>
          </a:xfrm>
          <a:prstGeom prst="rect">
            <a:avLst/>
          </a:prstGeom>
          <a:ln w="28575">
            <a:solidFill>
              <a:schemeClr val="tx1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Classifier (SVM)</a:t>
            </a:r>
          </a:p>
        </p:txBody>
      </p:sp>
      <p:sp>
        <p:nvSpPr>
          <p:cNvPr id="64" name="TextBox 15"/>
          <p:cNvSpPr txBox="1"/>
          <p:nvPr/>
        </p:nvSpPr>
        <p:spPr>
          <a:xfrm>
            <a:off x="10160380" y="1998758"/>
            <a:ext cx="986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</a:p>
        </p:txBody>
      </p:sp>
      <p:cxnSp>
        <p:nvCxnSpPr>
          <p:cNvPr id="65" name="Straight Arrow Connector 16"/>
          <p:cNvCxnSpPr>
            <a:stCxn id="63" idx="3"/>
            <a:endCxn id="64" idx="1"/>
          </p:cNvCxnSpPr>
          <p:nvPr/>
        </p:nvCxnSpPr>
        <p:spPr bwMode="auto">
          <a:xfrm flipV="1">
            <a:off x="9822936" y="2229591"/>
            <a:ext cx="337444" cy="3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24" name="正方形/長方形 23"/>
          <p:cNvSpPr/>
          <p:nvPr/>
        </p:nvSpPr>
        <p:spPr>
          <a:xfrm>
            <a:off x="4239706" y="2805462"/>
            <a:ext cx="38570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*Length, Area, Intensity, … etc.</a:t>
            </a:r>
            <a:endParaRPr lang="ja-JP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3"/>
          <p:cNvSpPr txBox="1"/>
          <p:nvPr/>
        </p:nvSpPr>
        <p:spPr>
          <a:xfrm>
            <a:off x="8529" y="6270361"/>
            <a:ext cx="12192000" cy="523220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800" dirty="0"/>
              <a:t>These methods classify a ship based on its appearance in image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057" y="814466"/>
            <a:ext cx="7305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 Hand-crafted </a:t>
            </a:r>
            <a:r>
              <a:rPr lang="en-US" sz="2800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feature (HCF)-based</a:t>
            </a:r>
            <a:endParaRPr lang="en-US" sz="2800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-14697" y="3293458"/>
            <a:ext cx="8571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 Convolutional Neural Network (CNN)-based</a:t>
            </a:r>
          </a:p>
        </p:txBody>
      </p:sp>
      <p:sp>
        <p:nvSpPr>
          <p:cNvPr id="31" name="正方形/長方形 3"/>
          <p:cNvSpPr/>
          <p:nvPr/>
        </p:nvSpPr>
        <p:spPr>
          <a:xfrm>
            <a:off x="6423080" y="5409250"/>
            <a:ext cx="58600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Sharma et al.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ja-JP" dirty="0" smtClean="0">
                <a:latin typeface="Arial" panose="020B0604020202020204" pitchFamily="34" charset="0"/>
                <a:cs typeface="Arial" panose="020B0604020202020204" pitchFamily="34" charset="0"/>
              </a:rPr>
              <a:t>Comparative Analysis of feature extraction approaches for ship classification in moderate resolution SAR imagery, IEEE IGARSS 2018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2312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Problem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9" t="1196" r="57925" b="66432"/>
          <a:stretch/>
        </p:blipFill>
        <p:spPr>
          <a:xfrm>
            <a:off x="8867992" y="2161268"/>
            <a:ext cx="2142037" cy="1716660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331809" y="3904219"/>
                <a:ext cx="202611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40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°</m:t>
                        </m:r>
                      </m:sup>
                    </m:sSup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809" y="3904219"/>
                <a:ext cx="2026111" cy="470000"/>
              </a:xfrm>
              <a:prstGeom prst="rect">
                <a:avLst/>
              </a:prstGeom>
              <a:blipFill rotWithShape="0">
                <a:blip r:embed="rId4"/>
                <a:stretch>
                  <a:fillRect l="-904" t="-7692" b="-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321762" y="1664972"/>
                <a:ext cx="202611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30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°</m:t>
                        </m:r>
                      </m:sup>
                    </m:sSup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1762" y="1664972"/>
                <a:ext cx="2026111" cy="470000"/>
              </a:xfrm>
              <a:prstGeom prst="rect">
                <a:avLst/>
              </a:prstGeom>
              <a:blipFill rotWithShape="0">
                <a:blip r:embed="rId5"/>
                <a:stretch>
                  <a:fillRect l="-601" t="-7792" b="-29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59" t="901" r="7849" b="66717"/>
          <a:stretch/>
        </p:blipFill>
        <p:spPr>
          <a:xfrm>
            <a:off x="8854008" y="4425730"/>
            <a:ext cx="2190088" cy="1690428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  <p:sp>
        <p:nvSpPr>
          <p:cNvPr id="58" name="Rounded Rectangular Callout 57"/>
          <p:cNvSpPr/>
          <p:nvPr/>
        </p:nvSpPr>
        <p:spPr bwMode="auto">
          <a:xfrm>
            <a:off x="4737720" y="3304068"/>
            <a:ext cx="3225149" cy="908163"/>
          </a:xfrm>
          <a:prstGeom prst="wedgeRoundRectCallout">
            <a:avLst>
              <a:gd name="adj1" fmla="val -39829"/>
              <a:gd name="adj2" fmla="val 99540"/>
              <a:gd name="adj3" fmla="val 16667"/>
            </a:avLst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6200000" scaled="1"/>
            <a:tileRect/>
          </a:gradFill>
          <a:ln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Same ship viewed under different angles</a:t>
            </a:r>
            <a:endParaRPr kumimoji="1" lang="en-US" sz="2400" dirty="0">
              <a:solidFill>
                <a:srgbClr val="C0000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150373" y="3505363"/>
            <a:ext cx="1114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JAXA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160418" y="5734738"/>
            <a:ext cx="1114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JAXA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58433" y="2008485"/>
            <a:ext cx="6951319" cy="3867021"/>
            <a:chOff x="-177979" y="1328764"/>
            <a:chExt cx="6595356" cy="3635645"/>
          </a:xfrm>
        </p:grpSpPr>
        <p:grpSp>
          <p:nvGrpSpPr>
            <p:cNvPr id="24" name="Group 23"/>
            <p:cNvGrpSpPr/>
            <p:nvPr/>
          </p:nvGrpSpPr>
          <p:grpSpPr>
            <a:xfrm>
              <a:off x="167978" y="1741268"/>
              <a:ext cx="695971" cy="179865"/>
              <a:chOff x="2043158" y="1705564"/>
              <a:chExt cx="709205" cy="203499"/>
            </a:xfrm>
            <a:solidFill>
              <a:schemeClr val="tx1"/>
            </a:solidFill>
          </p:grpSpPr>
          <p:sp>
            <p:nvSpPr>
              <p:cNvPr id="25" name="Oval 24"/>
              <p:cNvSpPr/>
              <p:nvPr/>
            </p:nvSpPr>
            <p:spPr bwMode="auto">
              <a:xfrm>
                <a:off x="2316479" y="1705564"/>
                <a:ext cx="162561" cy="177825"/>
              </a:xfrm>
              <a:prstGeom prst="ellipse">
                <a:avLst/>
              </a:prstGeom>
              <a:grpFill/>
              <a:ln>
                <a:noFill/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6" name="Isosceles Triangle 25"/>
              <p:cNvSpPr/>
              <p:nvPr/>
            </p:nvSpPr>
            <p:spPr bwMode="auto">
              <a:xfrm rot="16200000">
                <a:off x="2526303" y="1658302"/>
                <a:ext cx="178798" cy="273322"/>
              </a:xfrm>
              <a:prstGeom prst="triangle">
                <a:avLst/>
              </a:prstGeom>
              <a:grpFill/>
              <a:ln>
                <a:noFill/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7" name="Isosceles Triangle 26"/>
              <p:cNvSpPr/>
              <p:nvPr/>
            </p:nvSpPr>
            <p:spPr bwMode="auto">
              <a:xfrm rot="5400000">
                <a:off x="2062331" y="1686392"/>
                <a:ext cx="203498" cy="241843"/>
              </a:xfrm>
              <a:prstGeom prst="triangle">
                <a:avLst/>
              </a:prstGeom>
              <a:grpFill/>
              <a:ln>
                <a:noFill/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cxnSp>
          <p:nvCxnSpPr>
            <p:cNvPr id="28" name="Straight Arrow Connector 27"/>
            <p:cNvCxnSpPr/>
            <p:nvPr/>
          </p:nvCxnSpPr>
          <p:spPr bwMode="auto">
            <a:xfrm flipH="1">
              <a:off x="490611" y="1927042"/>
              <a:ext cx="9451" cy="2315168"/>
            </a:xfrm>
            <a:prstGeom prst="straightConnector1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9" name="Straight Arrow Connector 28"/>
            <p:cNvCxnSpPr>
              <a:stCxn id="25" idx="4"/>
            </p:cNvCxnSpPr>
            <p:nvPr/>
          </p:nvCxnSpPr>
          <p:spPr bwMode="auto">
            <a:xfrm>
              <a:off x="515963" y="1898441"/>
              <a:ext cx="2301691" cy="2615857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rgbClr val="2784BD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538471" y="2366775"/>
                  <a:ext cx="3827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471" y="2366775"/>
                  <a:ext cx="382733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5873" r="-3175" b="-1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Connector 30"/>
            <p:cNvCxnSpPr/>
            <p:nvPr/>
          </p:nvCxnSpPr>
          <p:spPr bwMode="auto">
            <a:xfrm flipV="1">
              <a:off x="863950" y="4942449"/>
              <a:ext cx="5553427" cy="14665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rgbClr val="2784BD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1230384" y="2473979"/>
                  <a:ext cx="38985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384" y="2473979"/>
                  <a:ext cx="389850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1765" b="-92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/>
            <p:cNvSpPr txBox="1"/>
            <p:nvPr/>
          </p:nvSpPr>
          <p:spPr>
            <a:xfrm>
              <a:off x="-177979" y="1328764"/>
              <a:ext cx="15079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Satellite</a:t>
              </a:r>
            </a:p>
          </p:txBody>
        </p:sp>
        <p:cxnSp>
          <p:nvCxnSpPr>
            <p:cNvPr id="35" name="Straight Arrow Connector 34"/>
            <p:cNvCxnSpPr>
              <a:stCxn id="25" idx="4"/>
            </p:cNvCxnSpPr>
            <p:nvPr/>
          </p:nvCxnSpPr>
          <p:spPr bwMode="auto">
            <a:xfrm>
              <a:off x="515963" y="1898441"/>
              <a:ext cx="4257745" cy="2615857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38" name="グループ化 187"/>
            <p:cNvGrpSpPr>
              <a:grpSpLocks noChangeAspect="1"/>
            </p:cNvGrpSpPr>
            <p:nvPr/>
          </p:nvGrpSpPr>
          <p:grpSpPr bwMode="gray">
            <a:xfrm>
              <a:off x="2320159" y="4497314"/>
              <a:ext cx="1237995" cy="467095"/>
              <a:chOff x="7128818" y="3367088"/>
              <a:chExt cx="1413680" cy="533400"/>
            </a:xfrm>
          </p:grpSpPr>
          <p:sp>
            <p:nvSpPr>
              <p:cNvPr id="39" name="Freeform 84"/>
              <p:cNvSpPr>
                <a:spLocks noChangeAspect="1"/>
              </p:cNvSpPr>
              <p:nvPr/>
            </p:nvSpPr>
            <p:spPr bwMode="gray">
              <a:xfrm>
                <a:off x="7128818" y="3367088"/>
                <a:ext cx="1413680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1510451" h="569913">
                    <a:moveTo>
                      <a:pt x="927571" y="268287"/>
                    </a:moveTo>
                    <a:lnTo>
                      <a:pt x="1076796" y="268287"/>
                    </a:lnTo>
                    <a:lnTo>
                      <a:pt x="1076796" y="384175"/>
                    </a:lnTo>
                    <a:lnTo>
                      <a:pt x="927571" y="384175"/>
                    </a:lnTo>
                    <a:close/>
                    <a:moveTo>
                      <a:pt x="748184" y="268287"/>
                    </a:moveTo>
                    <a:lnTo>
                      <a:pt x="895822" y="268287"/>
                    </a:lnTo>
                    <a:lnTo>
                      <a:pt x="895822" y="384175"/>
                    </a:lnTo>
                    <a:lnTo>
                      <a:pt x="748184" y="384175"/>
                    </a:lnTo>
                    <a:close/>
                    <a:moveTo>
                      <a:pt x="567209" y="268287"/>
                    </a:moveTo>
                    <a:lnTo>
                      <a:pt x="716434" y="268287"/>
                    </a:lnTo>
                    <a:lnTo>
                      <a:pt x="716434" y="384175"/>
                    </a:lnTo>
                    <a:lnTo>
                      <a:pt x="567209" y="384175"/>
                    </a:lnTo>
                    <a:close/>
                    <a:moveTo>
                      <a:pt x="387821" y="268287"/>
                    </a:moveTo>
                    <a:lnTo>
                      <a:pt x="537046" y="268287"/>
                    </a:lnTo>
                    <a:lnTo>
                      <a:pt x="537046" y="384175"/>
                    </a:lnTo>
                    <a:lnTo>
                      <a:pt x="387821" y="384175"/>
                    </a:lnTo>
                    <a:close/>
                    <a:moveTo>
                      <a:pt x="927571" y="122237"/>
                    </a:moveTo>
                    <a:lnTo>
                      <a:pt x="1076796" y="122237"/>
                    </a:lnTo>
                    <a:lnTo>
                      <a:pt x="1076796" y="238125"/>
                    </a:lnTo>
                    <a:lnTo>
                      <a:pt x="927571" y="238125"/>
                    </a:lnTo>
                    <a:close/>
                    <a:moveTo>
                      <a:pt x="748184" y="122237"/>
                    </a:moveTo>
                    <a:lnTo>
                      <a:pt x="895822" y="122237"/>
                    </a:lnTo>
                    <a:lnTo>
                      <a:pt x="895822" y="238125"/>
                    </a:lnTo>
                    <a:lnTo>
                      <a:pt x="748184" y="238125"/>
                    </a:lnTo>
                    <a:close/>
                    <a:moveTo>
                      <a:pt x="567209" y="122237"/>
                    </a:moveTo>
                    <a:lnTo>
                      <a:pt x="716434" y="122237"/>
                    </a:lnTo>
                    <a:lnTo>
                      <a:pt x="716434" y="238125"/>
                    </a:lnTo>
                    <a:lnTo>
                      <a:pt x="567209" y="238125"/>
                    </a:lnTo>
                    <a:close/>
                    <a:moveTo>
                      <a:pt x="387821" y="122237"/>
                    </a:moveTo>
                    <a:lnTo>
                      <a:pt x="537046" y="122237"/>
                    </a:lnTo>
                    <a:lnTo>
                      <a:pt x="537046" y="238125"/>
                    </a:lnTo>
                    <a:lnTo>
                      <a:pt x="387821" y="238125"/>
                    </a:lnTo>
                    <a:close/>
                    <a:moveTo>
                      <a:pt x="1177922" y="0"/>
                    </a:moveTo>
                    <a:cubicBezTo>
                      <a:pt x="1185428" y="0"/>
                      <a:pt x="1192183" y="6776"/>
                      <a:pt x="1192183" y="15057"/>
                    </a:cubicBezTo>
                    <a:cubicBezTo>
                      <a:pt x="1192183" y="15073"/>
                      <a:pt x="1192183" y="16360"/>
                      <a:pt x="1192183" y="123469"/>
                    </a:cubicBezTo>
                    <a:cubicBezTo>
                      <a:pt x="1192191" y="123469"/>
                      <a:pt x="1192307" y="123469"/>
                      <a:pt x="1194153" y="123469"/>
                    </a:cubicBezTo>
                    <a:lnTo>
                      <a:pt x="1207946" y="123469"/>
                    </a:lnTo>
                    <a:cubicBezTo>
                      <a:pt x="1225210" y="123469"/>
                      <a:pt x="1238721" y="137020"/>
                      <a:pt x="1238721" y="154336"/>
                    </a:cubicBezTo>
                    <a:cubicBezTo>
                      <a:pt x="1238721" y="154352"/>
                      <a:pt x="1238721" y="155705"/>
                      <a:pt x="1238721" y="270276"/>
                    </a:cubicBezTo>
                    <a:cubicBezTo>
                      <a:pt x="1238743" y="270276"/>
                      <a:pt x="1240574" y="270276"/>
                      <a:pt x="1399352" y="270276"/>
                    </a:cubicBezTo>
                    <a:cubicBezTo>
                      <a:pt x="1415865" y="270276"/>
                      <a:pt x="1430127" y="283827"/>
                      <a:pt x="1430127" y="301143"/>
                    </a:cubicBezTo>
                    <a:cubicBezTo>
                      <a:pt x="1430127" y="301159"/>
                      <a:pt x="1430127" y="302506"/>
                      <a:pt x="1430127" y="416330"/>
                    </a:cubicBezTo>
                    <a:cubicBezTo>
                      <a:pt x="1430143" y="416330"/>
                      <a:pt x="1431094" y="416330"/>
                      <a:pt x="1489425" y="416330"/>
                    </a:cubicBezTo>
                    <a:cubicBezTo>
                      <a:pt x="1505939" y="416330"/>
                      <a:pt x="1514946" y="429129"/>
                      <a:pt x="1508191" y="444939"/>
                    </a:cubicBezTo>
                    <a:cubicBezTo>
                      <a:pt x="1508184" y="444955"/>
                      <a:pt x="1507698" y="446180"/>
                      <a:pt x="1469909" y="541305"/>
                    </a:cubicBezTo>
                    <a:cubicBezTo>
                      <a:pt x="1463905" y="557115"/>
                      <a:pt x="1444389" y="569913"/>
                      <a:pt x="1427875" y="569913"/>
                    </a:cubicBezTo>
                    <a:cubicBezTo>
                      <a:pt x="1427834" y="569913"/>
                      <a:pt x="1421344" y="569913"/>
                      <a:pt x="373266" y="569913"/>
                    </a:cubicBezTo>
                    <a:cubicBezTo>
                      <a:pt x="373246" y="569913"/>
                      <a:pt x="371151" y="569913"/>
                      <a:pt x="142828" y="569913"/>
                    </a:cubicBezTo>
                    <a:cubicBezTo>
                      <a:pt x="126315" y="569913"/>
                      <a:pt x="106048" y="557867"/>
                      <a:pt x="99293" y="542057"/>
                    </a:cubicBezTo>
                    <a:cubicBezTo>
                      <a:pt x="99286" y="542044"/>
                      <a:pt x="98497" y="540368"/>
                      <a:pt x="2464" y="336527"/>
                    </a:cubicBezTo>
                    <a:cubicBezTo>
                      <a:pt x="-4292" y="321470"/>
                      <a:pt x="3214" y="308672"/>
                      <a:pt x="20478" y="308672"/>
                    </a:cubicBezTo>
                    <a:cubicBezTo>
                      <a:pt x="20498" y="308672"/>
                      <a:pt x="22726" y="308672"/>
                      <a:pt x="280941" y="308672"/>
                    </a:cubicBezTo>
                    <a:cubicBezTo>
                      <a:pt x="298205" y="308672"/>
                      <a:pt x="316219" y="321470"/>
                      <a:pt x="322224" y="338033"/>
                    </a:cubicBezTo>
                    <a:cubicBezTo>
                      <a:pt x="322231" y="338052"/>
                      <a:pt x="322651" y="339270"/>
                      <a:pt x="349246" y="416330"/>
                    </a:cubicBezTo>
                    <a:cubicBezTo>
                      <a:pt x="349272" y="416330"/>
                      <a:pt x="353736" y="416330"/>
                      <a:pt x="1116371" y="416330"/>
                    </a:cubicBezTo>
                    <a:cubicBezTo>
                      <a:pt x="1116371" y="416312"/>
                      <a:pt x="1116371" y="414887"/>
                      <a:pt x="1116371" y="301143"/>
                    </a:cubicBezTo>
                    <a:cubicBezTo>
                      <a:pt x="1116371" y="301122"/>
                      <a:pt x="1116371" y="299359"/>
                      <a:pt x="1116371" y="154336"/>
                    </a:cubicBezTo>
                    <a:cubicBezTo>
                      <a:pt x="1116371" y="137020"/>
                      <a:pt x="1129882" y="123469"/>
                      <a:pt x="1147146" y="123469"/>
                    </a:cubicBezTo>
                    <a:cubicBezTo>
                      <a:pt x="1147154" y="123469"/>
                      <a:pt x="1147267" y="123469"/>
                      <a:pt x="1149117" y="123469"/>
                    </a:cubicBezTo>
                    <a:lnTo>
                      <a:pt x="1162909" y="123469"/>
                    </a:lnTo>
                    <a:cubicBezTo>
                      <a:pt x="1162909" y="123454"/>
                      <a:pt x="1162909" y="122193"/>
                      <a:pt x="1162909" y="15057"/>
                    </a:cubicBezTo>
                    <a:cubicBezTo>
                      <a:pt x="1162909" y="6776"/>
                      <a:pt x="1169665" y="0"/>
                      <a:pt x="1177922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40" name="Rectangle 93"/>
              <p:cNvSpPr>
                <a:spLocks noChangeAspect="1" noChangeArrowheads="1"/>
              </p:cNvSpPr>
              <p:nvPr/>
            </p:nvSpPr>
            <p:spPr bwMode="gray">
              <a:xfrm>
                <a:off x="8248060" y="3664247"/>
                <a:ext cx="148579" cy="59432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63500">
                    <a:moveTo>
                      <a:pt x="95250" y="0"/>
                    </a:moveTo>
                    <a:lnTo>
                      <a:pt x="158750" y="0"/>
                    </a:lnTo>
                    <a:lnTo>
                      <a:pt x="158750" y="63500"/>
                    </a:lnTo>
                    <a:lnTo>
                      <a:pt x="95250" y="63500"/>
                    </a:lnTo>
                    <a:close/>
                    <a:moveTo>
                      <a:pt x="0" y="0"/>
                    </a:moveTo>
                    <a:lnTo>
                      <a:pt x="63500" y="0"/>
                    </a:lnTo>
                    <a:lnTo>
                      <a:pt x="63500" y="63500"/>
                    </a:lnTo>
                    <a:lnTo>
                      <a:pt x="0" y="635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grpSp>
          <p:nvGrpSpPr>
            <p:cNvPr id="41" name="グループ化 187"/>
            <p:cNvGrpSpPr>
              <a:grpSpLocks noChangeAspect="1"/>
            </p:cNvGrpSpPr>
            <p:nvPr/>
          </p:nvGrpSpPr>
          <p:grpSpPr bwMode="gray">
            <a:xfrm>
              <a:off x="4256305" y="4496156"/>
              <a:ext cx="1225011" cy="462196"/>
              <a:chOff x="7128818" y="3367088"/>
              <a:chExt cx="1413680" cy="533400"/>
            </a:xfrm>
          </p:grpSpPr>
          <p:sp>
            <p:nvSpPr>
              <p:cNvPr id="42" name="Freeform 84"/>
              <p:cNvSpPr>
                <a:spLocks noChangeAspect="1"/>
              </p:cNvSpPr>
              <p:nvPr/>
            </p:nvSpPr>
            <p:spPr bwMode="gray">
              <a:xfrm>
                <a:off x="7128818" y="3367088"/>
                <a:ext cx="1413680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1510451" h="569913">
                    <a:moveTo>
                      <a:pt x="927571" y="268287"/>
                    </a:moveTo>
                    <a:lnTo>
                      <a:pt x="1076796" y="268287"/>
                    </a:lnTo>
                    <a:lnTo>
                      <a:pt x="1076796" y="384175"/>
                    </a:lnTo>
                    <a:lnTo>
                      <a:pt x="927571" y="384175"/>
                    </a:lnTo>
                    <a:close/>
                    <a:moveTo>
                      <a:pt x="748184" y="268287"/>
                    </a:moveTo>
                    <a:lnTo>
                      <a:pt x="895822" y="268287"/>
                    </a:lnTo>
                    <a:lnTo>
                      <a:pt x="895822" y="384175"/>
                    </a:lnTo>
                    <a:lnTo>
                      <a:pt x="748184" y="384175"/>
                    </a:lnTo>
                    <a:close/>
                    <a:moveTo>
                      <a:pt x="567209" y="268287"/>
                    </a:moveTo>
                    <a:lnTo>
                      <a:pt x="716434" y="268287"/>
                    </a:lnTo>
                    <a:lnTo>
                      <a:pt x="716434" y="384175"/>
                    </a:lnTo>
                    <a:lnTo>
                      <a:pt x="567209" y="384175"/>
                    </a:lnTo>
                    <a:close/>
                    <a:moveTo>
                      <a:pt x="387821" y="268287"/>
                    </a:moveTo>
                    <a:lnTo>
                      <a:pt x="537046" y="268287"/>
                    </a:lnTo>
                    <a:lnTo>
                      <a:pt x="537046" y="384175"/>
                    </a:lnTo>
                    <a:lnTo>
                      <a:pt x="387821" y="384175"/>
                    </a:lnTo>
                    <a:close/>
                    <a:moveTo>
                      <a:pt x="927571" y="122237"/>
                    </a:moveTo>
                    <a:lnTo>
                      <a:pt x="1076796" y="122237"/>
                    </a:lnTo>
                    <a:lnTo>
                      <a:pt x="1076796" y="238125"/>
                    </a:lnTo>
                    <a:lnTo>
                      <a:pt x="927571" y="238125"/>
                    </a:lnTo>
                    <a:close/>
                    <a:moveTo>
                      <a:pt x="748184" y="122237"/>
                    </a:moveTo>
                    <a:lnTo>
                      <a:pt x="895822" y="122237"/>
                    </a:lnTo>
                    <a:lnTo>
                      <a:pt x="895822" y="238125"/>
                    </a:lnTo>
                    <a:lnTo>
                      <a:pt x="748184" y="238125"/>
                    </a:lnTo>
                    <a:close/>
                    <a:moveTo>
                      <a:pt x="567209" y="122237"/>
                    </a:moveTo>
                    <a:lnTo>
                      <a:pt x="716434" y="122237"/>
                    </a:lnTo>
                    <a:lnTo>
                      <a:pt x="716434" y="238125"/>
                    </a:lnTo>
                    <a:lnTo>
                      <a:pt x="567209" y="238125"/>
                    </a:lnTo>
                    <a:close/>
                    <a:moveTo>
                      <a:pt x="387821" y="122237"/>
                    </a:moveTo>
                    <a:lnTo>
                      <a:pt x="537046" y="122237"/>
                    </a:lnTo>
                    <a:lnTo>
                      <a:pt x="537046" y="238125"/>
                    </a:lnTo>
                    <a:lnTo>
                      <a:pt x="387821" y="238125"/>
                    </a:lnTo>
                    <a:close/>
                    <a:moveTo>
                      <a:pt x="1177922" y="0"/>
                    </a:moveTo>
                    <a:cubicBezTo>
                      <a:pt x="1185428" y="0"/>
                      <a:pt x="1192183" y="6776"/>
                      <a:pt x="1192183" y="15057"/>
                    </a:cubicBezTo>
                    <a:cubicBezTo>
                      <a:pt x="1192183" y="15073"/>
                      <a:pt x="1192183" y="16360"/>
                      <a:pt x="1192183" y="123469"/>
                    </a:cubicBezTo>
                    <a:cubicBezTo>
                      <a:pt x="1192191" y="123469"/>
                      <a:pt x="1192307" y="123469"/>
                      <a:pt x="1194153" y="123469"/>
                    </a:cubicBezTo>
                    <a:lnTo>
                      <a:pt x="1207946" y="123469"/>
                    </a:lnTo>
                    <a:cubicBezTo>
                      <a:pt x="1225210" y="123469"/>
                      <a:pt x="1238721" y="137020"/>
                      <a:pt x="1238721" y="154336"/>
                    </a:cubicBezTo>
                    <a:cubicBezTo>
                      <a:pt x="1238721" y="154352"/>
                      <a:pt x="1238721" y="155705"/>
                      <a:pt x="1238721" y="270276"/>
                    </a:cubicBezTo>
                    <a:cubicBezTo>
                      <a:pt x="1238743" y="270276"/>
                      <a:pt x="1240574" y="270276"/>
                      <a:pt x="1399352" y="270276"/>
                    </a:cubicBezTo>
                    <a:cubicBezTo>
                      <a:pt x="1415865" y="270276"/>
                      <a:pt x="1430127" y="283827"/>
                      <a:pt x="1430127" y="301143"/>
                    </a:cubicBezTo>
                    <a:cubicBezTo>
                      <a:pt x="1430127" y="301159"/>
                      <a:pt x="1430127" y="302506"/>
                      <a:pt x="1430127" y="416330"/>
                    </a:cubicBezTo>
                    <a:cubicBezTo>
                      <a:pt x="1430143" y="416330"/>
                      <a:pt x="1431094" y="416330"/>
                      <a:pt x="1489425" y="416330"/>
                    </a:cubicBezTo>
                    <a:cubicBezTo>
                      <a:pt x="1505939" y="416330"/>
                      <a:pt x="1514946" y="429129"/>
                      <a:pt x="1508191" y="444939"/>
                    </a:cubicBezTo>
                    <a:cubicBezTo>
                      <a:pt x="1508184" y="444955"/>
                      <a:pt x="1507698" y="446180"/>
                      <a:pt x="1469909" y="541305"/>
                    </a:cubicBezTo>
                    <a:cubicBezTo>
                      <a:pt x="1463905" y="557115"/>
                      <a:pt x="1444389" y="569913"/>
                      <a:pt x="1427875" y="569913"/>
                    </a:cubicBezTo>
                    <a:cubicBezTo>
                      <a:pt x="1427834" y="569913"/>
                      <a:pt x="1421344" y="569913"/>
                      <a:pt x="373266" y="569913"/>
                    </a:cubicBezTo>
                    <a:cubicBezTo>
                      <a:pt x="373246" y="569913"/>
                      <a:pt x="371151" y="569913"/>
                      <a:pt x="142828" y="569913"/>
                    </a:cubicBezTo>
                    <a:cubicBezTo>
                      <a:pt x="126315" y="569913"/>
                      <a:pt x="106048" y="557867"/>
                      <a:pt x="99293" y="542057"/>
                    </a:cubicBezTo>
                    <a:cubicBezTo>
                      <a:pt x="99286" y="542044"/>
                      <a:pt x="98497" y="540368"/>
                      <a:pt x="2464" y="336527"/>
                    </a:cubicBezTo>
                    <a:cubicBezTo>
                      <a:pt x="-4292" y="321470"/>
                      <a:pt x="3214" y="308672"/>
                      <a:pt x="20478" y="308672"/>
                    </a:cubicBezTo>
                    <a:cubicBezTo>
                      <a:pt x="20498" y="308672"/>
                      <a:pt x="22726" y="308672"/>
                      <a:pt x="280941" y="308672"/>
                    </a:cubicBezTo>
                    <a:cubicBezTo>
                      <a:pt x="298205" y="308672"/>
                      <a:pt x="316219" y="321470"/>
                      <a:pt x="322224" y="338033"/>
                    </a:cubicBezTo>
                    <a:cubicBezTo>
                      <a:pt x="322231" y="338052"/>
                      <a:pt x="322651" y="339270"/>
                      <a:pt x="349246" y="416330"/>
                    </a:cubicBezTo>
                    <a:cubicBezTo>
                      <a:pt x="349272" y="416330"/>
                      <a:pt x="353736" y="416330"/>
                      <a:pt x="1116371" y="416330"/>
                    </a:cubicBezTo>
                    <a:cubicBezTo>
                      <a:pt x="1116371" y="416312"/>
                      <a:pt x="1116371" y="414887"/>
                      <a:pt x="1116371" y="301143"/>
                    </a:cubicBezTo>
                    <a:cubicBezTo>
                      <a:pt x="1116371" y="301122"/>
                      <a:pt x="1116371" y="299359"/>
                      <a:pt x="1116371" y="154336"/>
                    </a:cubicBezTo>
                    <a:cubicBezTo>
                      <a:pt x="1116371" y="137020"/>
                      <a:pt x="1129882" y="123469"/>
                      <a:pt x="1147146" y="123469"/>
                    </a:cubicBezTo>
                    <a:cubicBezTo>
                      <a:pt x="1147154" y="123469"/>
                      <a:pt x="1147267" y="123469"/>
                      <a:pt x="1149117" y="123469"/>
                    </a:cubicBezTo>
                    <a:lnTo>
                      <a:pt x="1162909" y="123469"/>
                    </a:lnTo>
                    <a:cubicBezTo>
                      <a:pt x="1162909" y="123454"/>
                      <a:pt x="1162909" y="122193"/>
                      <a:pt x="1162909" y="15057"/>
                    </a:cubicBezTo>
                    <a:cubicBezTo>
                      <a:pt x="1162909" y="6776"/>
                      <a:pt x="1169665" y="0"/>
                      <a:pt x="1177922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43" name="Rectangle 93"/>
              <p:cNvSpPr>
                <a:spLocks noChangeAspect="1" noChangeArrowheads="1"/>
              </p:cNvSpPr>
              <p:nvPr/>
            </p:nvSpPr>
            <p:spPr bwMode="gray">
              <a:xfrm>
                <a:off x="8248060" y="3664247"/>
                <a:ext cx="148579" cy="59432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63500">
                    <a:moveTo>
                      <a:pt x="95250" y="0"/>
                    </a:moveTo>
                    <a:lnTo>
                      <a:pt x="158750" y="0"/>
                    </a:lnTo>
                    <a:lnTo>
                      <a:pt x="158750" y="63500"/>
                    </a:lnTo>
                    <a:lnTo>
                      <a:pt x="95250" y="63500"/>
                    </a:lnTo>
                    <a:close/>
                    <a:moveTo>
                      <a:pt x="0" y="0"/>
                    </a:moveTo>
                    <a:lnTo>
                      <a:pt x="63500" y="0"/>
                    </a:lnTo>
                    <a:lnTo>
                      <a:pt x="63500" y="63500"/>
                    </a:lnTo>
                    <a:lnTo>
                      <a:pt x="0" y="635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cxnSp>
          <p:nvCxnSpPr>
            <p:cNvPr id="59" name="Straight Arrow Connector 58"/>
            <p:cNvCxnSpPr>
              <a:endCxn id="37" idx="1"/>
            </p:cNvCxnSpPr>
            <p:nvPr/>
          </p:nvCxnSpPr>
          <p:spPr bwMode="auto">
            <a:xfrm flipV="1">
              <a:off x="538471" y="1822687"/>
              <a:ext cx="4844647" cy="9151"/>
            </a:xfrm>
            <a:prstGeom prst="straightConnector1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2" name="Arc 31"/>
            <p:cNvSpPr/>
            <p:nvPr/>
          </p:nvSpPr>
          <p:spPr>
            <a:xfrm rot="4570599">
              <a:off x="413206" y="1830012"/>
              <a:ext cx="370995" cy="560838"/>
            </a:xfrm>
            <a:prstGeom prst="arc">
              <a:avLst>
                <a:gd name="adj1" fmla="val 18663440"/>
                <a:gd name="adj2" fmla="val 2382091"/>
              </a:avLst>
            </a:prstGeom>
            <a:ln w="19050">
              <a:solidFill>
                <a:srgbClr val="2784B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Arc 35"/>
            <p:cNvSpPr/>
            <p:nvPr/>
          </p:nvSpPr>
          <p:spPr>
            <a:xfrm rot="5400000">
              <a:off x="286069" y="1906099"/>
              <a:ext cx="888019" cy="1000611"/>
            </a:xfrm>
            <a:prstGeom prst="arc">
              <a:avLst>
                <a:gd name="adj1" fmla="val 15710038"/>
                <a:gd name="adj2" fmla="val 1873818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3168" y="1664972"/>
            <a:ext cx="2258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3877" y="4957046"/>
            <a:ext cx="163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Azimuth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119531" y="2448367"/>
            <a:ext cx="163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Range</a:t>
            </a:r>
          </a:p>
        </p:txBody>
      </p:sp>
      <p:sp>
        <p:nvSpPr>
          <p:cNvPr id="45" name="TextBox 19"/>
          <p:cNvSpPr txBox="1"/>
          <p:nvPr/>
        </p:nvSpPr>
        <p:spPr>
          <a:xfrm>
            <a:off x="-15853" y="6240813"/>
            <a:ext cx="12207203" cy="523220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Only image information is insufficient for robust classification</a:t>
            </a:r>
          </a:p>
        </p:txBody>
      </p:sp>
      <p:sp>
        <p:nvSpPr>
          <p:cNvPr id="46" name="Rounded Rectangle 45"/>
          <p:cNvSpPr/>
          <p:nvPr/>
        </p:nvSpPr>
        <p:spPr bwMode="auto">
          <a:xfrm>
            <a:off x="1" y="1246757"/>
            <a:ext cx="12191999" cy="426579"/>
          </a:xfrm>
          <a:prstGeom prst="roundRect">
            <a:avLst/>
          </a:prstGeom>
          <a:ln>
            <a:solidFill>
              <a:srgbClr val="C00000"/>
            </a:solidFill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Labelled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microwave images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are </a:t>
            </a:r>
            <a:r>
              <a:rPr lang="en-US" sz="24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very few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learn all possible variations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-649" y="713987"/>
            <a:ext cx="12191999" cy="523220"/>
          </a:xfrm>
          <a:prstGeom prst="rect">
            <a:avLst/>
          </a:prstGeom>
          <a:solidFill>
            <a:srgbClr val="6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Appearance of a ship varies with satellite viewing angle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9749152" y="2611782"/>
            <a:ext cx="291829" cy="13525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9996386" y="4819737"/>
            <a:ext cx="291829" cy="13525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10127209" y="4957046"/>
            <a:ext cx="291829" cy="13525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10230233" y="5131290"/>
            <a:ext cx="291829" cy="13525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11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3658</TotalTime>
  <Words>2126</Words>
  <Application>Microsoft Office PowerPoint</Application>
  <PresentationFormat>Widescreen</PresentationFormat>
  <Paragraphs>612</Paragraphs>
  <Slides>42</Slides>
  <Notes>6</Notes>
  <HiddenSlides>1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4" baseType="lpstr">
      <vt:lpstr>-apple-system</vt:lpstr>
      <vt:lpstr>Meiryo</vt:lpstr>
      <vt:lpstr>Meiryo</vt:lpstr>
      <vt:lpstr>ＭＳ Ｐゴシック</vt:lpstr>
      <vt:lpstr>Arial</vt:lpstr>
      <vt:lpstr>Calibri</vt:lpstr>
      <vt:lpstr>Calibri Light</vt:lpstr>
      <vt:lpstr>Cambria Math</vt:lpstr>
      <vt:lpstr>Times New Roman</vt:lpstr>
      <vt:lpstr>Verdana</vt:lpstr>
      <vt:lpstr>Wingdings</vt:lpstr>
      <vt:lpstr>Office Theme</vt:lpstr>
      <vt:lpstr>Towards Geospatial Intelligence  with AI</vt:lpstr>
      <vt:lpstr>About Me</vt:lpstr>
      <vt:lpstr>Career Interests</vt:lpstr>
      <vt:lpstr>Overview of My Projects</vt:lpstr>
      <vt:lpstr>Today I will present</vt:lpstr>
      <vt:lpstr>Motivation</vt:lpstr>
      <vt:lpstr>Ship Classification from Space</vt:lpstr>
      <vt:lpstr>Conventional Methods </vt:lpstr>
      <vt:lpstr>Problem</vt:lpstr>
      <vt:lpstr>Proposed Method</vt:lpstr>
      <vt:lpstr>Experiments</vt:lpstr>
      <vt:lpstr>Results</vt:lpstr>
      <vt:lpstr>Demo Example</vt:lpstr>
      <vt:lpstr>Motivation</vt:lpstr>
      <vt:lpstr>Conventional Method</vt:lpstr>
      <vt:lpstr>Proposed Method</vt:lpstr>
      <vt:lpstr>Experiments : Parking Lot Monitoring</vt:lpstr>
      <vt:lpstr>Result [1/2] : f-measure</vt:lpstr>
      <vt:lpstr>Result [2/2] : Change Maps</vt:lpstr>
      <vt:lpstr>Current Work: Improving Proposed Network</vt:lpstr>
      <vt:lpstr>Proposed Method : Multitask Siamese Network</vt:lpstr>
      <vt:lpstr>Collaboration Activities</vt:lpstr>
      <vt:lpstr>Today I will present</vt:lpstr>
      <vt:lpstr>Motivation</vt:lpstr>
      <vt:lpstr>Brain tumor and its types</vt:lpstr>
      <vt:lpstr>Role of MRI images</vt:lpstr>
      <vt:lpstr>Challenges in MRI-based Brain Tumor Segmentation</vt:lpstr>
      <vt:lpstr>Challenges in MRI-based Brain Tumor Segmentation</vt:lpstr>
      <vt:lpstr>Challenges in MRI-based Brain Tumor Segmentation</vt:lpstr>
      <vt:lpstr>MRI Pre-processing</vt:lpstr>
      <vt:lpstr>Challenges in MRI-based Brain Tumor Segmentation</vt:lpstr>
      <vt:lpstr>Solution</vt:lpstr>
      <vt:lpstr>Experimental Set-up for Evaluation</vt:lpstr>
      <vt:lpstr>Future Directions</vt:lpstr>
      <vt:lpstr>References</vt:lpstr>
      <vt:lpstr>Conclusion</vt:lpstr>
      <vt:lpstr>Brain tumor and its types</vt:lpstr>
      <vt:lpstr>Challenges in MRI-based Brain Tumor Segmentation</vt:lpstr>
      <vt:lpstr>Motivation</vt:lpstr>
      <vt:lpstr>My approach to enter medical image analysis field</vt:lpstr>
      <vt:lpstr>MRI-based brain tumor segmentation methods</vt:lpstr>
      <vt:lpstr>Contents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0000016446351</dc:creator>
  <cp:lastModifiedBy>0000016446351</cp:lastModifiedBy>
  <cp:revision>206</cp:revision>
  <dcterms:created xsi:type="dcterms:W3CDTF">2019-08-06T09:58:54Z</dcterms:created>
  <dcterms:modified xsi:type="dcterms:W3CDTF">2019-08-19T06:26:56Z</dcterms:modified>
</cp:coreProperties>
</file>